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95" r:id="rId4"/>
    <p:sldId id="296" r:id="rId5"/>
    <p:sldId id="258" r:id="rId6"/>
    <p:sldId id="297" r:id="rId7"/>
    <p:sldId id="298" r:id="rId8"/>
    <p:sldId id="299" r:id="rId9"/>
  </p:sldIdLst>
  <p:sldSz cx="9144000" cy="5143500" type="screen16x9"/>
  <p:notesSz cx="51435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88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43" d="100"/>
          <a:sy n="143" d="100"/>
        </p:scale>
        <p:origin x="68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GroupShape 7"/>
        <p:cNvGrpSpPr/>
        <p:nvPr/>
      </p:nvGrpSpPr>
      <p:grpSpPr>
        <a:xfrm>
          <a:off x="0" y="0"/>
          <a:ext cx="0" cy="0"/>
          <a:chOff x="0" y="0"/>
          <a:chExt cx="0" cy="0"/>
        </a:xfrm>
      </p:grpSpPr>
      <p:sp>
        <p:nvSpPr>
          <p:cNvPr id="8" name="Shape 8"/>
          <p:cNvSpPr txBox="1">
            <a:spLocks noGrp="1"/>
          </p:cNvSpPr>
          <p:nvPr>
            <p:ph type="title"/>
          </p:nvPr>
        </p:nvSpPr>
        <p:spPr>
          <a:xfrm>
            <a:off x="685800" y="1597819"/>
            <a:ext cx="7772400" cy="1102519"/>
          </a:xfrm>
          <a:prstGeom prst="rect">
            <a:avLst/>
          </a:prstGeom>
        </p:spPr>
        <p:txBody>
          <a:bodyPr/>
          <a:lstStyle>
            <a:defPPr/>
            <a:lvl1pPr lvl="0"/>
          </a:lstStyle>
          <a:p>
            <a:r>
              <a:t>Образец заголовка</a:t>
            </a:r>
          </a:p>
        </p:txBody>
      </p:sp>
      <p:sp>
        <p:nvSpPr>
          <p:cNvPr id="9" name="Shape 9"/>
          <p:cNvSpPr txBox="1">
            <a:spLocks noGrp="1"/>
          </p:cNvSpPr>
          <p:nvPr>
            <p:ph type="subTitle" idx="1"/>
          </p:nvPr>
        </p:nvSpPr>
        <p:spPr>
          <a:xfrm>
            <a:off x="1371600" y="2914650"/>
            <a:ext cx="6400800" cy="1314450"/>
          </a:xfrm>
          <a:prstGeom prst="rect">
            <a:avLst/>
          </a:prstGeom>
        </p:spPr>
        <p:txBody>
          <a:bodyPr/>
          <a:lstStyle>
            <a:defPPr/>
            <a:lvl1pPr marL="0" lvl="0" indent="0" algn="ctr">
              <a:buNone/>
              <a:defRPr>
                <a:solidFill>
                  <a:schemeClr val="tx1">
                    <a:tint val="75000"/>
                  </a:schemeClr>
                </a:solidFill>
              </a:defRPr>
            </a:lvl1pPr>
            <a:lvl2pPr marL="457200" lvl="1" indent="0" algn="ctr">
              <a:buNone/>
              <a:defRPr>
                <a:solidFill>
                  <a:schemeClr val="tx1">
                    <a:tint val="75000"/>
                  </a:schemeClr>
                </a:solidFill>
              </a:defRPr>
            </a:lvl2pPr>
            <a:lvl3pPr marL="914400" lvl="2" indent="0" algn="ctr">
              <a:buNone/>
              <a:defRPr>
                <a:solidFill>
                  <a:schemeClr val="tx1">
                    <a:tint val="75000"/>
                  </a:schemeClr>
                </a:solidFill>
              </a:defRPr>
            </a:lvl3pPr>
            <a:lvl4pPr marL="1371600" lvl="3" indent="0" algn="ctr">
              <a:buNone/>
              <a:defRPr>
                <a:solidFill>
                  <a:schemeClr val="tx1">
                    <a:tint val="75000"/>
                  </a:schemeClr>
                </a:solidFill>
              </a:defRPr>
            </a:lvl4pPr>
            <a:lvl5pPr marL="1828800" lvl="4" indent="0" algn="ctr">
              <a:buNone/>
              <a:defRPr>
                <a:solidFill>
                  <a:schemeClr val="tx1">
                    <a:tint val="75000"/>
                  </a:schemeClr>
                </a:solidFill>
              </a:defRPr>
            </a:lvl5pPr>
            <a:lvl6pPr marL="2286000" lvl="5" indent="0" algn="ctr">
              <a:buNone/>
              <a:defRPr>
                <a:solidFill>
                  <a:schemeClr val="tx1">
                    <a:tint val="75000"/>
                  </a:schemeClr>
                </a:solidFill>
              </a:defRPr>
            </a:lvl6pPr>
            <a:lvl7pPr marL="2743200" lvl="6" indent="0" algn="ctr">
              <a:buNone/>
              <a:defRPr>
                <a:solidFill>
                  <a:schemeClr val="tx1">
                    <a:tint val="75000"/>
                  </a:schemeClr>
                </a:solidFill>
              </a:defRPr>
            </a:lvl7pPr>
            <a:lvl8pPr marL="3200400" lvl="7" indent="0" algn="ctr">
              <a:buNone/>
              <a:defRPr>
                <a:solidFill>
                  <a:schemeClr val="tx1">
                    <a:tint val="75000"/>
                  </a:schemeClr>
                </a:solidFill>
              </a:defRPr>
            </a:lvl8pPr>
            <a:lvl9pPr marL="3657600" lvl="8" indent="0" algn="ctr">
              <a:buNone/>
              <a:defRPr>
                <a:solidFill>
                  <a:schemeClr val="tx1">
                    <a:tint val="75000"/>
                  </a:schemeClr>
                </a:solidFill>
              </a:defRPr>
            </a:lvl9pPr>
          </a:lstStyle>
          <a:p>
            <a:r>
              <a:t>Образец подзаголовка</a:t>
            </a:r>
          </a:p>
        </p:txBody>
      </p:sp>
      <p:sp>
        <p:nvSpPr>
          <p:cNvPr id="10" name="Shape 10"/>
          <p:cNvSpPr txBox="1">
            <a:spLocks noGrp="1"/>
          </p:cNvSpPr>
          <p:nvPr>
            <p:ph type="dt" idx="10"/>
          </p:nvPr>
        </p:nvSpPr>
        <p:spPr>
          <a:prstGeom prst="rect">
            <a:avLst/>
          </a:prstGeom>
        </p:spPr>
        <p:txBody>
          <a:bodyPr/>
          <a:lstStyle>
            <a:defPPr/>
            <a:lvl1pPr lvl="0"/>
          </a:lstStyle>
          <a:p>
            <a:r>
              <a:t>15.09.2025</a:t>
            </a:r>
          </a:p>
        </p:txBody>
      </p:sp>
      <p:sp>
        <p:nvSpPr>
          <p:cNvPr id="11" name="Shape 11"/>
          <p:cNvSpPr txBox="1">
            <a:spLocks noGrp="1"/>
          </p:cNvSpPr>
          <p:nvPr>
            <p:ph type="ftr" idx="11"/>
          </p:nvPr>
        </p:nvSpPr>
        <p:spPr>
          <a:prstGeom prst="rect">
            <a:avLst/>
          </a:prstGeom>
        </p:spPr>
        <p:txBody>
          <a:bodyPr/>
          <a:lstStyle>
            <a:defPPr/>
            <a:lvl1pPr lvl="0"/>
          </a:lstStyle>
          <a:p>
            <a:endParaRPr/>
          </a:p>
        </p:txBody>
      </p:sp>
      <p:sp>
        <p:nvSpPr>
          <p:cNvPr id="12" name="Shape 12"/>
          <p:cNvSpPr txBox="1">
            <a:spLocks noGrp="1"/>
          </p:cNvSpPr>
          <p:nvPr>
            <p:ph type="sldNum" idx="12"/>
          </p:nvPr>
        </p:nvSpPr>
        <p:spPr>
          <a:prstGeom prst="rect">
            <a:avLst/>
          </a:prstGeom>
        </p:spPr>
        <p:txBody>
          <a:bodyPr/>
          <a:lstStyle>
            <a:defPPr/>
            <a:lvl1pPr lvl="0"/>
          </a:lstStyle>
          <a:p>
            <a:fld id="{463CB25D-93EE-49BE-B835-5C54A56C80FA}" type="slidenum">
              <a:r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GroupShape 42"/>
        <p:cNvGrpSpPr/>
        <p:nvPr/>
      </p:nvGrpSpPr>
      <p:grpSpPr>
        <a:xfrm>
          <a:off x="0" y="0"/>
          <a:ext cx="0" cy="0"/>
          <a:chOff x="0" y="0"/>
          <a:chExt cx="0" cy="0"/>
        </a:xfrm>
      </p:grpSpPr>
      <p:sp>
        <p:nvSpPr>
          <p:cNvPr id="43" name="Shape 43"/>
          <p:cNvSpPr txBox="1">
            <a:spLocks noGrp="1"/>
          </p:cNvSpPr>
          <p:nvPr>
            <p:ph type="title"/>
          </p:nvPr>
        </p:nvSpPr>
        <p:spPr>
          <a:prstGeom prst="rect">
            <a:avLst/>
          </a:prstGeom>
        </p:spPr>
        <p:txBody>
          <a:bodyPr/>
          <a:lstStyle>
            <a:defPPr/>
            <a:lvl1pPr lvl="0"/>
          </a:lstStyle>
          <a:p>
            <a:r>
              <a:t>Образец заголовка</a:t>
            </a:r>
          </a:p>
        </p:txBody>
      </p:sp>
      <p:sp>
        <p:nvSpPr>
          <p:cNvPr id="44" name="Shape 44"/>
          <p:cNvSpPr txBox="1">
            <a:spLocks noGrp="1"/>
          </p:cNvSpPr>
          <p:nvPr>
            <p:ph type="body" idx="1"/>
          </p:nvPr>
        </p:nvSpPr>
        <p:spPr>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45" name="Shape 45"/>
          <p:cNvSpPr txBox="1">
            <a:spLocks noGrp="1"/>
          </p:cNvSpPr>
          <p:nvPr>
            <p:ph type="dt" idx="10"/>
          </p:nvPr>
        </p:nvSpPr>
        <p:spPr>
          <a:prstGeom prst="rect">
            <a:avLst/>
          </a:prstGeom>
        </p:spPr>
        <p:txBody>
          <a:bodyPr/>
          <a:lstStyle>
            <a:defPPr/>
            <a:lvl1pPr lvl="0"/>
          </a:lstStyle>
          <a:p>
            <a:r>
              <a:t>15.09.2025</a:t>
            </a:r>
          </a:p>
        </p:txBody>
      </p:sp>
      <p:sp>
        <p:nvSpPr>
          <p:cNvPr id="46" name="Shape 46"/>
          <p:cNvSpPr txBox="1">
            <a:spLocks noGrp="1"/>
          </p:cNvSpPr>
          <p:nvPr>
            <p:ph type="ftr" idx="11"/>
          </p:nvPr>
        </p:nvSpPr>
        <p:spPr>
          <a:prstGeom prst="rect">
            <a:avLst/>
          </a:prstGeom>
        </p:spPr>
        <p:txBody>
          <a:bodyPr/>
          <a:lstStyle>
            <a:defPPr/>
            <a:lvl1pPr lvl="0"/>
          </a:lstStyle>
          <a:p>
            <a:endParaRPr/>
          </a:p>
        </p:txBody>
      </p:sp>
      <p:sp>
        <p:nvSpPr>
          <p:cNvPr id="47" name="Shape 47"/>
          <p:cNvSpPr txBox="1">
            <a:spLocks noGrp="1"/>
          </p:cNvSpPr>
          <p:nvPr>
            <p:ph type="sldNum" idx="12"/>
          </p:nvPr>
        </p:nvSpPr>
        <p:spPr>
          <a:prstGeom prst="rect">
            <a:avLst/>
          </a:prstGeom>
        </p:spPr>
        <p:txBody>
          <a:bodyPr/>
          <a:lstStyle>
            <a:defPPr/>
            <a:lvl1pPr lvl="0"/>
          </a:lstStyle>
          <a:p>
            <a:fld id="{E5118687-6846-44F8-B9F4-5D6F984A59A2}" type="slidenum">
              <a:r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GroupShape 70"/>
        <p:cNvGrpSpPr/>
        <p:nvPr/>
      </p:nvGrpSpPr>
      <p:grpSpPr>
        <a:xfrm>
          <a:off x="0" y="0"/>
          <a:ext cx="0" cy="0"/>
          <a:chOff x="0" y="0"/>
          <a:chExt cx="0" cy="0"/>
        </a:xfrm>
      </p:grpSpPr>
      <p:sp>
        <p:nvSpPr>
          <p:cNvPr id="71" name="Shape 71"/>
          <p:cNvSpPr txBox="1">
            <a:spLocks noGrp="1"/>
          </p:cNvSpPr>
          <p:nvPr>
            <p:ph type="title"/>
          </p:nvPr>
        </p:nvSpPr>
        <p:spPr>
          <a:xfrm>
            <a:off x="6629400" y="205979"/>
            <a:ext cx="2057400" cy="4388644"/>
          </a:xfrm>
          <a:prstGeom prst="rect">
            <a:avLst/>
          </a:prstGeom>
        </p:spPr>
        <p:txBody>
          <a:bodyPr vert="eaVert"/>
          <a:lstStyle>
            <a:defPPr/>
            <a:lvl1pPr lvl="0"/>
          </a:lstStyle>
          <a:p>
            <a:r>
              <a:t>Образец заголовка</a:t>
            </a:r>
          </a:p>
        </p:txBody>
      </p:sp>
      <p:sp>
        <p:nvSpPr>
          <p:cNvPr id="72" name="Shape 72"/>
          <p:cNvSpPr txBox="1">
            <a:spLocks noGrp="1"/>
          </p:cNvSpPr>
          <p:nvPr>
            <p:ph type="body" idx="1"/>
          </p:nvPr>
        </p:nvSpPr>
        <p:spPr>
          <a:xfrm>
            <a:off x="457200" y="205979"/>
            <a:ext cx="6019800" cy="4388644"/>
          </a:xfrm>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73" name="Shape 73"/>
          <p:cNvSpPr txBox="1">
            <a:spLocks noGrp="1"/>
          </p:cNvSpPr>
          <p:nvPr>
            <p:ph type="dt" idx="10"/>
          </p:nvPr>
        </p:nvSpPr>
        <p:spPr>
          <a:prstGeom prst="rect">
            <a:avLst/>
          </a:prstGeom>
        </p:spPr>
        <p:txBody>
          <a:bodyPr/>
          <a:lstStyle>
            <a:defPPr/>
            <a:lvl1pPr lvl="0"/>
          </a:lstStyle>
          <a:p>
            <a:r>
              <a:t>15.09.2025</a:t>
            </a:r>
          </a:p>
        </p:txBody>
      </p:sp>
      <p:sp>
        <p:nvSpPr>
          <p:cNvPr id="74" name="Shape 74"/>
          <p:cNvSpPr txBox="1">
            <a:spLocks noGrp="1"/>
          </p:cNvSpPr>
          <p:nvPr>
            <p:ph type="ftr" idx="11"/>
          </p:nvPr>
        </p:nvSpPr>
        <p:spPr>
          <a:prstGeom prst="rect">
            <a:avLst/>
          </a:prstGeom>
        </p:spPr>
        <p:txBody>
          <a:bodyPr/>
          <a:lstStyle>
            <a:defPPr/>
            <a:lvl1pPr lvl="0"/>
          </a:lstStyle>
          <a:p>
            <a:endParaRPr/>
          </a:p>
        </p:txBody>
      </p:sp>
      <p:sp>
        <p:nvSpPr>
          <p:cNvPr id="75" name="Shape 75"/>
          <p:cNvSpPr txBox="1">
            <a:spLocks noGrp="1"/>
          </p:cNvSpPr>
          <p:nvPr>
            <p:ph type="sldNum" idx="12"/>
          </p:nvPr>
        </p:nvSpPr>
        <p:spPr>
          <a:prstGeom prst="rect">
            <a:avLst/>
          </a:prstGeom>
        </p:spPr>
        <p:txBody>
          <a:bodyPr/>
          <a:lstStyle>
            <a:defPPr/>
            <a:lvl1pPr lvl="0"/>
          </a:lstStyle>
          <a:p>
            <a:fld id="{23FC032F-D382-40E5-ACF0-9965FE3600B4}"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GroupShape 53"/>
        <p:cNvGrpSpPr/>
        <p:nvPr/>
      </p:nvGrpSpPr>
      <p:grpSpPr>
        <a:xfrm>
          <a:off x="0" y="0"/>
          <a:ext cx="0" cy="0"/>
          <a:chOff x="0" y="0"/>
          <a:chExt cx="0" cy="0"/>
        </a:xfrm>
      </p:grpSpPr>
      <p:sp>
        <p:nvSpPr>
          <p:cNvPr id="54" name="Shape 54"/>
          <p:cNvSpPr txBox="1">
            <a:spLocks noGrp="1"/>
          </p:cNvSpPr>
          <p:nvPr>
            <p:ph type="title"/>
          </p:nvPr>
        </p:nvSpPr>
        <p:spPr>
          <a:prstGeom prst="rect">
            <a:avLst/>
          </a:prstGeom>
        </p:spPr>
        <p:txBody>
          <a:bodyPr/>
          <a:lstStyle>
            <a:defPPr/>
            <a:lvl1pPr lvl="0"/>
          </a:lstStyle>
          <a:p>
            <a:r>
              <a:t>Образец заголовка</a:t>
            </a:r>
          </a:p>
        </p:txBody>
      </p:sp>
      <p:sp>
        <p:nvSpPr>
          <p:cNvPr id="55" name="Shape 55"/>
          <p:cNvSpPr txBox="1">
            <a:spLocks noGrp="1"/>
          </p:cNvSpPr>
          <p:nvPr>
            <p:ph type="body" idx="1"/>
          </p:nvPr>
        </p:nvSpPr>
        <p:spPr>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56" name="Shape 56"/>
          <p:cNvSpPr txBox="1">
            <a:spLocks noGrp="1"/>
          </p:cNvSpPr>
          <p:nvPr>
            <p:ph type="dt" idx="10"/>
          </p:nvPr>
        </p:nvSpPr>
        <p:spPr>
          <a:prstGeom prst="rect">
            <a:avLst/>
          </a:prstGeom>
        </p:spPr>
        <p:txBody>
          <a:bodyPr/>
          <a:lstStyle>
            <a:defPPr/>
            <a:lvl1pPr lvl="0"/>
          </a:lstStyle>
          <a:p>
            <a:r>
              <a:t>15.09.2025</a:t>
            </a:r>
          </a:p>
        </p:txBody>
      </p:sp>
      <p:sp>
        <p:nvSpPr>
          <p:cNvPr id="57" name="Shape 57"/>
          <p:cNvSpPr txBox="1">
            <a:spLocks noGrp="1"/>
          </p:cNvSpPr>
          <p:nvPr>
            <p:ph type="ftr" idx="11"/>
          </p:nvPr>
        </p:nvSpPr>
        <p:spPr>
          <a:prstGeom prst="rect">
            <a:avLst/>
          </a:prstGeom>
        </p:spPr>
        <p:txBody>
          <a:bodyPr/>
          <a:lstStyle>
            <a:defPPr/>
            <a:lvl1pPr lvl="0"/>
          </a:lstStyle>
          <a:p>
            <a:endParaRPr/>
          </a:p>
        </p:txBody>
      </p:sp>
      <p:sp>
        <p:nvSpPr>
          <p:cNvPr id="58" name="Shape 58"/>
          <p:cNvSpPr txBox="1">
            <a:spLocks noGrp="1"/>
          </p:cNvSpPr>
          <p:nvPr>
            <p:ph type="sldNum" idx="12"/>
          </p:nvPr>
        </p:nvSpPr>
        <p:spPr>
          <a:prstGeom prst="rect">
            <a:avLst/>
          </a:prstGeom>
        </p:spPr>
        <p:txBody>
          <a:bodyPr/>
          <a:lstStyle>
            <a:defPPr/>
            <a:lvl1pPr lvl="0"/>
          </a:lstStyle>
          <a:p>
            <a:fld id="{8B063B70-5EF6-45EE-A108-0617EB0493D1}"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Title and Subtitle">
    <p:spTree>
      <p:nvGrpSpPr>
        <p:cNvPr id="1" name="GroupShape 13"/>
        <p:cNvGrpSpPr/>
        <p:nvPr/>
      </p:nvGrpSpPr>
      <p:grpSpPr>
        <a:xfrm>
          <a:off x="0" y="0"/>
          <a:ext cx="0" cy="0"/>
          <a:chOff x="0" y="0"/>
          <a:chExt cx="0" cy="0"/>
        </a:xfrm>
      </p:grpSpPr>
      <p:sp>
        <p:nvSpPr>
          <p:cNvPr id="14" name="Shape 14"/>
          <p:cNvSpPr txBox="1">
            <a:spLocks noGrp="1"/>
          </p:cNvSpPr>
          <p:nvPr>
            <p:ph type="title"/>
          </p:nvPr>
        </p:nvSpPr>
        <p:spPr>
          <a:xfrm>
            <a:off x="722313" y="3305176"/>
            <a:ext cx="7772400" cy="1021555"/>
          </a:xfrm>
          <a:prstGeom prst="rect">
            <a:avLst/>
          </a:prstGeom>
        </p:spPr>
        <p:txBody>
          <a:bodyPr anchor="t"/>
          <a:lstStyle>
            <a:defPPr/>
            <a:lvl1pPr lvl="0" algn="l">
              <a:defRPr sz="4000" b="1" cap="all"/>
            </a:lvl1pPr>
          </a:lstStyle>
          <a:p>
            <a:r>
              <a:t>Образец заголовка</a:t>
            </a:r>
          </a:p>
        </p:txBody>
      </p:sp>
      <p:sp>
        <p:nvSpPr>
          <p:cNvPr id="15" name="Shape 15"/>
          <p:cNvSpPr txBox="1">
            <a:spLocks noGrp="1"/>
          </p:cNvSpPr>
          <p:nvPr>
            <p:ph type="body" idx="1"/>
          </p:nvPr>
        </p:nvSpPr>
        <p:spPr>
          <a:xfrm>
            <a:off x="722313" y="2180035"/>
            <a:ext cx="7772400" cy="1125140"/>
          </a:xfrm>
          <a:prstGeom prst="rect">
            <a:avLst/>
          </a:prstGeom>
        </p:spPr>
        <p:txBody>
          <a:bodyPr anchor="b"/>
          <a:lstStyle>
            <a:defPPr/>
            <a:lvl1pPr marL="0" lvl="0" indent="0">
              <a:buNone/>
              <a:defRPr sz="2000">
                <a:solidFill>
                  <a:schemeClr val="tx1">
                    <a:tint val="75000"/>
                  </a:schemeClr>
                </a:solidFill>
              </a:defRPr>
            </a:lvl1pPr>
            <a:lvl2pPr marL="457200" lvl="1" indent="0">
              <a:buNone/>
              <a:defRPr sz="1800">
                <a:solidFill>
                  <a:schemeClr val="tx1">
                    <a:tint val="75000"/>
                  </a:schemeClr>
                </a:solidFill>
              </a:defRPr>
            </a:lvl2pPr>
            <a:lvl3pPr marL="914400" lvl="2" indent="0">
              <a:buNone/>
              <a:defRPr sz="1600">
                <a:solidFill>
                  <a:schemeClr val="tx1">
                    <a:tint val="75000"/>
                  </a:schemeClr>
                </a:solidFill>
              </a:defRPr>
            </a:lvl3pPr>
            <a:lvl4pPr marL="1371600" lvl="3" indent="0">
              <a:buNone/>
              <a:defRPr sz="1400">
                <a:solidFill>
                  <a:schemeClr val="tx1">
                    <a:tint val="75000"/>
                  </a:schemeClr>
                </a:solidFill>
              </a:defRPr>
            </a:lvl4pPr>
            <a:lvl5pPr marL="1828800" lvl="4" indent="0">
              <a:buNone/>
              <a:defRPr sz="1400">
                <a:solidFill>
                  <a:schemeClr val="tx1">
                    <a:tint val="75000"/>
                  </a:schemeClr>
                </a:solidFill>
              </a:defRPr>
            </a:lvl5pPr>
            <a:lvl6pPr marL="2286000" lvl="5" indent="0">
              <a:buNone/>
              <a:defRPr sz="1400">
                <a:solidFill>
                  <a:schemeClr val="tx1">
                    <a:tint val="75000"/>
                  </a:schemeClr>
                </a:solidFill>
              </a:defRPr>
            </a:lvl6pPr>
            <a:lvl7pPr marL="2743200" lvl="6" indent="0">
              <a:buNone/>
              <a:defRPr sz="1400">
                <a:solidFill>
                  <a:schemeClr val="tx1">
                    <a:tint val="75000"/>
                  </a:schemeClr>
                </a:solidFill>
              </a:defRPr>
            </a:lvl7pPr>
            <a:lvl8pPr marL="3200400" lvl="7" indent="0">
              <a:buNone/>
              <a:defRPr sz="1400">
                <a:solidFill>
                  <a:schemeClr val="tx1">
                    <a:tint val="75000"/>
                  </a:schemeClr>
                </a:solidFill>
              </a:defRPr>
            </a:lvl8pPr>
            <a:lvl9pPr marL="3657600" lvl="8" indent="0">
              <a:buNone/>
              <a:defRPr sz="1400">
                <a:solidFill>
                  <a:schemeClr val="tx1">
                    <a:tint val="75000"/>
                  </a:schemeClr>
                </a:solidFill>
              </a:defRPr>
            </a:lvl9pPr>
          </a:lstStyle>
          <a:p>
            <a:pPr lvl="0"/>
            <a:r>
              <a:t>Образец текста</a:t>
            </a:r>
          </a:p>
        </p:txBody>
      </p:sp>
      <p:sp>
        <p:nvSpPr>
          <p:cNvPr id="16" name="Shape 16"/>
          <p:cNvSpPr txBox="1">
            <a:spLocks noGrp="1"/>
          </p:cNvSpPr>
          <p:nvPr>
            <p:ph type="dt" idx="10"/>
          </p:nvPr>
        </p:nvSpPr>
        <p:spPr>
          <a:prstGeom prst="rect">
            <a:avLst/>
          </a:prstGeom>
        </p:spPr>
        <p:txBody>
          <a:bodyPr/>
          <a:lstStyle>
            <a:defPPr/>
            <a:lvl1pPr lvl="0"/>
          </a:lstStyle>
          <a:p>
            <a:r>
              <a:t>15.09.2025</a:t>
            </a:r>
          </a:p>
        </p:txBody>
      </p:sp>
      <p:sp>
        <p:nvSpPr>
          <p:cNvPr id="17" name="Shape 17"/>
          <p:cNvSpPr txBox="1">
            <a:spLocks noGrp="1"/>
          </p:cNvSpPr>
          <p:nvPr>
            <p:ph type="ftr" idx="11"/>
          </p:nvPr>
        </p:nvSpPr>
        <p:spPr>
          <a:prstGeom prst="rect">
            <a:avLst/>
          </a:prstGeom>
        </p:spPr>
        <p:txBody>
          <a:bodyPr/>
          <a:lstStyle>
            <a:defPPr/>
            <a:lvl1pPr lvl="0"/>
          </a:lstStyle>
          <a:p>
            <a:endParaRPr/>
          </a:p>
        </p:txBody>
      </p:sp>
      <p:sp>
        <p:nvSpPr>
          <p:cNvPr id="18" name="Shape 18"/>
          <p:cNvSpPr txBox="1">
            <a:spLocks noGrp="1"/>
          </p:cNvSpPr>
          <p:nvPr>
            <p:ph type="sldNum" idx="12"/>
          </p:nvPr>
        </p:nvSpPr>
        <p:spPr>
          <a:prstGeom prst="rect">
            <a:avLst/>
          </a:prstGeom>
        </p:spPr>
        <p:txBody>
          <a:bodyPr/>
          <a:lstStyle>
            <a:defPPr/>
            <a:lvl1pPr lvl="0"/>
          </a:lstStyle>
          <a:p>
            <a:fld id="{109E3B28-13F4-4BDD-B5A5-6DAD43826B95}"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Slide Title">
    <p:spTree>
      <p:nvGrpSpPr>
        <p:cNvPr id="1" name="GroupShape 48"/>
        <p:cNvGrpSpPr/>
        <p:nvPr/>
      </p:nvGrpSpPr>
      <p:grpSpPr>
        <a:xfrm>
          <a:off x="0" y="0"/>
          <a:ext cx="0" cy="0"/>
          <a:chOff x="0" y="0"/>
          <a:chExt cx="0" cy="0"/>
        </a:xfrm>
      </p:grpSpPr>
      <p:sp>
        <p:nvSpPr>
          <p:cNvPr id="49" name="Shape 49"/>
          <p:cNvSpPr txBox="1">
            <a:spLocks noGrp="1"/>
          </p:cNvSpPr>
          <p:nvPr>
            <p:ph type="title"/>
          </p:nvPr>
        </p:nvSpPr>
        <p:spPr>
          <a:prstGeom prst="rect">
            <a:avLst/>
          </a:prstGeom>
        </p:spPr>
        <p:txBody>
          <a:bodyPr/>
          <a:lstStyle>
            <a:defPPr/>
            <a:lvl1pPr lvl="0"/>
          </a:lstStyle>
          <a:p>
            <a:r>
              <a:t>Образец заголовка</a:t>
            </a:r>
          </a:p>
        </p:txBody>
      </p:sp>
      <p:sp>
        <p:nvSpPr>
          <p:cNvPr id="50" name="Shape 50"/>
          <p:cNvSpPr txBox="1">
            <a:spLocks noGrp="1"/>
          </p:cNvSpPr>
          <p:nvPr>
            <p:ph type="dt" idx="10"/>
          </p:nvPr>
        </p:nvSpPr>
        <p:spPr>
          <a:prstGeom prst="rect">
            <a:avLst/>
          </a:prstGeom>
        </p:spPr>
        <p:txBody>
          <a:bodyPr/>
          <a:lstStyle>
            <a:defPPr/>
            <a:lvl1pPr lvl="0"/>
          </a:lstStyle>
          <a:p>
            <a:r>
              <a:t>15.09.2025</a:t>
            </a:r>
          </a:p>
        </p:txBody>
      </p:sp>
      <p:sp>
        <p:nvSpPr>
          <p:cNvPr id="51" name="Shape 51"/>
          <p:cNvSpPr txBox="1">
            <a:spLocks noGrp="1"/>
          </p:cNvSpPr>
          <p:nvPr>
            <p:ph type="ftr" idx="11"/>
          </p:nvPr>
        </p:nvSpPr>
        <p:spPr>
          <a:prstGeom prst="rect">
            <a:avLst/>
          </a:prstGeom>
        </p:spPr>
        <p:txBody>
          <a:bodyPr/>
          <a:lstStyle>
            <a:defPPr/>
            <a:lvl1pPr lvl="0"/>
          </a:lstStyle>
          <a:p>
            <a:endParaRPr/>
          </a:p>
        </p:txBody>
      </p:sp>
      <p:sp>
        <p:nvSpPr>
          <p:cNvPr id="52" name="Shape 52"/>
          <p:cNvSpPr txBox="1">
            <a:spLocks noGrp="1"/>
          </p:cNvSpPr>
          <p:nvPr>
            <p:ph type="sldNum" idx="12"/>
          </p:nvPr>
        </p:nvSpPr>
        <p:spPr>
          <a:prstGeom prst="rect">
            <a:avLst/>
          </a:prstGeom>
        </p:spPr>
        <p:txBody>
          <a:bodyPr/>
          <a:lstStyle>
            <a:defPPr/>
            <a:lvl1pPr lvl="0"/>
          </a:lstStyle>
          <a:p>
            <a:fld id="{6A361ED1-BD50-4CD8-8168-B4A7772DD9B2}"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itle and Two Columns">
    <p:spTree>
      <p:nvGrpSpPr>
        <p:cNvPr id="1" name="GroupShape 28"/>
        <p:cNvGrpSpPr/>
        <p:nvPr/>
      </p:nvGrpSpPr>
      <p:grpSpPr>
        <a:xfrm>
          <a:off x="0" y="0"/>
          <a:ext cx="0" cy="0"/>
          <a:chOff x="0" y="0"/>
          <a:chExt cx="0" cy="0"/>
        </a:xfrm>
      </p:grpSpPr>
      <p:sp>
        <p:nvSpPr>
          <p:cNvPr id="29" name="Shape 29"/>
          <p:cNvSpPr txBox="1">
            <a:spLocks noGrp="1"/>
          </p:cNvSpPr>
          <p:nvPr>
            <p:ph type="title"/>
          </p:nvPr>
        </p:nvSpPr>
        <p:spPr>
          <a:prstGeom prst="rect">
            <a:avLst/>
          </a:prstGeom>
        </p:spPr>
        <p:txBody>
          <a:bodyPr/>
          <a:lstStyle>
            <a:defPPr/>
            <a:lvl1pPr lvl="0"/>
          </a:lstStyle>
          <a:p>
            <a:r>
              <a:t>Образец заголовка</a:t>
            </a:r>
          </a:p>
        </p:txBody>
      </p:sp>
      <p:sp>
        <p:nvSpPr>
          <p:cNvPr id="30" name="Shape 30"/>
          <p:cNvSpPr txBox="1">
            <a:spLocks noGrp="1"/>
          </p:cNvSpPr>
          <p:nvPr>
            <p:ph type="body" idx="1"/>
          </p:nvPr>
        </p:nvSpPr>
        <p:spPr>
          <a:xfrm>
            <a:off x="457200" y="1200151"/>
            <a:ext cx="4038600" cy="3394472"/>
          </a:xfrm>
          <a:prstGeom prst="rect">
            <a:avLst/>
          </a:prstGeom>
        </p:spPr>
        <p:txBody>
          <a:bodyPr/>
          <a:lstStyle>
            <a:defPPr/>
            <a:lvl1pPr lvl="0">
              <a:defRPr sz="2800"/>
            </a:lvl1pPr>
            <a:lvl2pPr lvl="1">
              <a:defRPr sz="2400"/>
            </a:lvl2pPr>
            <a:lvl3pPr lvl="2">
              <a:defRPr sz="2000"/>
            </a:lvl3pPr>
            <a:lvl4pPr lvl="3">
              <a:defRPr sz="1800"/>
            </a:lvl4pPr>
            <a:lvl5pPr lvl="4">
              <a:defRPr sz="1800"/>
            </a:lvl5pPr>
            <a:lvl6pPr lvl="5">
              <a:defRPr sz="1800"/>
            </a:lvl6pPr>
            <a:lvl7pPr lvl="6">
              <a:defRPr sz="1800"/>
            </a:lvl7pPr>
            <a:lvl8pPr lvl="7">
              <a:defRPr sz="1800"/>
            </a:lvl8pPr>
            <a:lvl9pPr lvl="8">
              <a:defRPr sz="1800"/>
            </a:lvl9p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31" name="Shape 31"/>
          <p:cNvSpPr txBox="1">
            <a:spLocks noGrp="1"/>
          </p:cNvSpPr>
          <p:nvPr>
            <p:ph type="body" idx="2"/>
          </p:nvPr>
        </p:nvSpPr>
        <p:spPr>
          <a:xfrm>
            <a:off x="4648200" y="1200151"/>
            <a:ext cx="4038600" cy="3394472"/>
          </a:xfrm>
          <a:prstGeom prst="rect">
            <a:avLst/>
          </a:prstGeom>
        </p:spPr>
        <p:txBody>
          <a:bodyPr/>
          <a:lstStyle>
            <a:defPPr/>
            <a:lvl1pPr lvl="0">
              <a:defRPr sz="2800"/>
            </a:lvl1pPr>
            <a:lvl2pPr lvl="1">
              <a:defRPr sz="2400"/>
            </a:lvl2pPr>
            <a:lvl3pPr lvl="2">
              <a:defRPr sz="2000"/>
            </a:lvl3pPr>
            <a:lvl4pPr lvl="3">
              <a:defRPr sz="1800"/>
            </a:lvl4pPr>
            <a:lvl5pPr lvl="4">
              <a:defRPr sz="1800"/>
            </a:lvl5pPr>
            <a:lvl6pPr lvl="5">
              <a:defRPr sz="1800"/>
            </a:lvl6pPr>
            <a:lvl7pPr lvl="6">
              <a:defRPr sz="1800"/>
            </a:lvl7pPr>
            <a:lvl8pPr lvl="7">
              <a:defRPr sz="1800"/>
            </a:lvl8pPr>
            <a:lvl9pPr lvl="8">
              <a:defRPr sz="1800"/>
            </a:lvl9p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32" name="Shape 32"/>
          <p:cNvSpPr txBox="1">
            <a:spLocks noGrp="1"/>
          </p:cNvSpPr>
          <p:nvPr>
            <p:ph type="dt" idx="10"/>
          </p:nvPr>
        </p:nvSpPr>
        <p:spPr>
          <a:prstGeom prst="rect">
            <a:avLst/>
          </a:prstGeom>
        </p:spPr>
        <p:txBody>
          <a:bodyPr/>
          <a:lstStyle>
            <a:defPPr/>
            <a:lvl1pPr lvl="0"/>
          </a:lstStyle>
          <a:p>
            <a:r>
              <a:t>15.09.2025</a:t>
            </a:r>
          </a:p>
        </p:txBody>
      </p:sp>
      <p:sp>
        <p:nvSpPr>
          <p:cNvPr id="33" name="Shape 33"/>
          <p:cNvSpPr txBox="1">
            <a:spLocks noGrp="1"/>
          </p:cNvSpPr>
          <p:nvPr>
            <p:ph type="ftr" idx="11"/>
          </p:nvPr>
        </p:nvSpPr>
        <p:spPr>
          <a:prstGeom prst="rect">
            <a:avLst/>
          </a:prstGeom>
        </p:spPr>
        <p:txBody>
          <a:bodyPr/>
          <a:lstStyle>
            <a:defPPr/>
            <a:lvl1pPr lvl="0"/>
          </a:lstStyle>
          <a:p>
            <a:endParaRPr/>
          </a:p>
        </p:txBody>
      </p:sp>
      <p:sp>
        <p:nvSpPr>
          <p:cNvPr id="34" name="Shape 34"/>
          <p:cNvSpPr txBox="1">
            <a:spLocks noGrp="1"/>
          </p:cNvSpPr>
          <p:nvPr>
            <p:ph type="sldNum" idx="12"/>
          </p:nvPr>
        </p:nvSpPr>
        <p:spPr>
          <a:prstGeom prst="rect">
            <a:avLst/>
          </a:prstGeom>
        </p:spPr>
        <p:txBody>
          <a:bodyPr/>
          <a:lstStyle>
            <a:defPPr/>
            <a:lvl1pPr lvl="0"/>
          </a:lstStyle>
          <a:p>
            <a:fld id="{DEEB456E-27F3-455C-8351-BBB5B0C9FC58}" type="slidenum">
              <a:r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GroupShape 59"/>
        <p:cNvGrpSpPr/>
        <p:nvPr/>
      </p:nvGrpSpPr>
      <p:grpSpPr>
        <a:xfrm>
          <a:off x="0" y="0"/>
          <a:ext cx="0" cy="0"/>
          <a:chOff x="0" y="0"/>
          <a:chExt cx="0" cy="0"/>
        </a:xfrm>
      </p:grpSpPr>
      <p:sp>
        <p:nvSpPr>
          <p:cNvPr id="60" name="Shape 60"/>
          <p:cNvSpPr txBox="1">
            <a:spLocks noGrp="1"/>
          </p:cNvSpPr>
          <p:nvPr>
            <p:ph type="dt" idx="10"/>
          </p:nvPr>
        </p:nvSpPr>
        <p:spPr>
          <a:prstGeom prst="rect">
            <a:avLst/>
          </a:prstGeom>
        </p:spPr>
        <p:txBody>
          <a:bodyPr/>
          <a:lstStyle>
            <a:defPPr/>
            <a:lvl1pPr lvl="0"/>
          </a:lstStyle>
          <a:p>
            <a:r>
              <a:t>15.09.2025</a:t>
            </a:r>
          </a:p>
        </p:txBody>
      </p:sp>
      <p:sp>
        <p:nvSpPr>
          <p:cNvPr id="61" name="Shape 61"/>
          <p:cNvSpPr txBox="1">
            <a:spLocks noGrp="1"/>
          </p:cNvSpPr>
          <p:nvPr>
            <p:ph type="ftr" idx="11"/>
          </p:nvPr>
        </p:nvSpPr>
        <p:spPr>
          <a:prstGeom prst="rect">
            <a:avLst/>
          </a:prstGeom>
        </p:spPr>
        <p:txBody>
          <a:bodyPr/>
          <a:lstStyle>
            <a:defPPr/>
            <a:lvl1pPr lvl="0"/>
          </a:lstStyle>
          <a:p>
            <a:endParaRPr/>
          </a:p>
        </p:txBody>
      </p:sp>
      <p:sp>
        <p:nvSpPr>
          <p:cNvPr id="62" name="Shape 62"/>
          <p:cNvSpPr txBox="1">
            <a:spLocks noGrp="1"/>
          </p:cNvSpPr>
          <p:nvPr>
            <p:ph type="sldNum" idx="12"/>
          </p:nvPr>
        </p:nvSpPr>
        <p:spPr>
          <a:prstGeom prst="rect">
            <a:avLst/>
          </a:prstGeom>
        </p:spPr>
        <p:txBody>
          <a:bodyPr/>
          <a:lstStyle>
            <a:defPPr/>
            <a:lvl1pPr lvl="0"/>
          </a:lstStyle>
          <a:p>
            <a:fld id="{1BC1D966-9417-45FD-BED8-9141F665CC25}" type="slidenum">
              <a:r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GroupShape 19"/>
        <p:cNvGrpSpPr/>
        <p:nvPr/>
      </p:nvGrpSpPr>
      <p:grpSpPr>
        <a:xfrm>
          <a:off x="0" y="0"/>
          <a:ext cx="0" cy="0"/>
          <a:chOff x="0" y="0"/>
          <a:chExt cx="0" cy="0"/>
        </a:xfrm>
      </p:grpSpPr>
      <p:sp>
        <p:nvSpPr>
          <p:cNvPr id="20" name="Shape 20"/>
          <p:cNvSpPr txBox="1">
            <a:spLocks noGrp="1"/>
          </p:cNvSpPr>
          <p:nvPr>
            <p:ph type="title"/>
          </p:nvPr>
        </p:nvSpPr>
        <p:spPr>
          <a:prstGeom prst="rect">
            <a:avLst/>
          </a:prstGeom>
        </p:spPr>
        <p:txBody>
          <a:bodyPr/>
          <a:lstStyle>
            <a:defPPr/>
            <a:lvl1pPr lvl="0"/>
          </a:lstStyle>
          <a:p>
            <a:r>
              <a:t>Образец заголовка</a:t>
            </a:r>
          </a:p>
        </p:txBody>
      </p:sp>
      <p:sp>
        <p:nvSpPr>
          <p:cNvPr id="21" name="Shape 21"/>
          <p:cNvSpPr txBox="1">
            <a:spLocks noGrp="1"/>
          </p:cNvSpPr>
          <p:nvPr>
            <p:ph type="body" idx="1"/>
          </p:nvPr>
        </p:nvSpPr>
        <p:spPr>
          <a:xfrm>
            <a:off x="457200" y="1151335"/>
            <a:ext cx="4040188" cy="479822"/>
          </a:xfrm>
          <a:prstGeom prst="rect">
            <a:avLst/>
          </a:prstGeom>
        </p:spPr>
        <p:txBody>
          <a:bodyPr anchor="b"/>
          <a:lstStyle>
            <a:defPPr/>
            <a:lvl1pPr marL="0" lvl="0" indent="0">
              <a:buNone/>
              <a:defRPr sz="2400" b="1"/>
            </a:lvl1pPr>
            <a:lvl2pPr marL="457200" lvl="1" indent="0">
              <a:buNone/>
              <a:defRPr sz="2000" b="1"/>
            </a:lvl2pPr>
            <a:lvl3pPr marL="914400" lvl="2" indent="0">
              <a:buNone/>
              <a:defRPr sz="1800" b="1"/>
            </a:lvl3pPr>
            <a:lvl4pPr marL="1371600" lvl="3" indent="0">
              <a:buNone/>
              <a:defRPr sz="1600" b="1"/>
            </a:lvl4pPr>
            <a:lvl5pPr marL="1828800" lvl="4" indent="0">
              <a:buNone/>
              <a:defRPr sz="1600" b="1"/>
            </a:lvl5pPr>
            <a:lvl6pPr marL="2286000" lvl="5" indent="0">
              <a:buNone/>
              <a:defRPr sz="1600" b="1"/>
            </a:lvl6pPr>
            <a:lvl7pPr marL="2743200" lvl="6" indent="0">
              <a:buNone/>
              <a:defRPr sz="1600" b="1"/>
            </a:lvl7pPr>
            <a:lvl8pPr marL="3200400" lvl="7" indent="0">
              <a:buNone/>
              <a:defRPr sz="1600" b="1"/>
            </a:lvl8pPr>
            <a:lvl9pPr marL="3657600" lvl="8" indent="0">
              <a:buNone/>
              <a:defRPr sz="1600" b="1"/>
            </a:lvl9pPr>
          </a:lstStyle>
          <a:p>
            <a:pPr lvl="0"/>
            <a:r>
              <a:t>Образец текста</a:t>
            </a:r>
          </a:p>
        </p:txBody>
      </p:sp>
      <p:sp>
        <p:nvSpPr>
          <p:cNvPr id="22" name="Shape 22"/>
          <p:cNvSpPr txBox="1">
            <a:spLocks noGrp="1"/>
          </p:cNvSpPr>
          <p:nvPr>
            <p:ph type="body" idx="2"/>
          </p:nvPr>
        </p:nvSpPr>
        <p:spPr>
          <a:xfrm>
            <a:off x="457200" y="1631156"/>
            <a:ext cx="4040188" cy="2963465"/>
          </a:xfrm>
          <a:prstGeom prst="rect">
            <a:avLst/>
          </a:prstGeom>
        </p:spPr>
        <p:txBody>
          <a:bodyPr/>
          <a:lstStyle>
            <a:defPPr/>
            <a:lvl1pPr lvl="0">
              <a:defRPr sz="2400"/>
            </a:lvl1pPr>
            <a:lvl2pPr lvl="1">
              <a:defRPr sz="2000"/>
            </a:lvl2pPr>
            <a:lvl3pPr lvl="2">
              <a:defRPr sz="1800"/>
            </a:lvl3pPr>
            <a:lvl4pPr lvl="3">
              <a:defRPr sz="1600"/>
            </a:lvl4pPr>
            <a:lvl5pPr lvl="4">
              <a:defRPr sz="1600"/>
            </a:lvl5pPr>
            <a:lvl6pPr lvl="5">
              <a:defRPr sz="1600"/>
            </a:lvl6pPr>
            <a:lvl7pPr lvl="6">
              <a:defRPr sz="1600"/>
            </a:lvl7pPr>
            <a:lvl8pPr lvl="7">
              <a:defRPr sz="1600"/>
            </a:lvl8pPr>
            <a:lvl9pPr lvl="8">
              <a:defRPr sz="1600"/>
            </a:lvl9p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23" name="Shape 23"/>
          <p:cNvSpPr txBox="1">
            <a:spLocks noGrp="1"/>
          </p:cNvSpPr>
          <p:nvPr>
            <p:ph type="body" idx="3"/>
          </p:nvPr>
        </p:nvSpPr>
        <p:spPr>
          <a:xfrm>
            <a:off x="4645026" y="1151335"/>
            <a:ext cx="4041775" cy="479822"/>
          </a:xfrm>
          <a:prstGeom prst="rect">
            <a:avLst/>
          </a:prstGeom>
        </p:spPr>
        <p:txBody>
          <a:bodyPr anchor="b"/>
          <a:lstStyle>
            <a:defPPr/>
            <a:lvl1pPr marL="0" lvl="0" indent="0">
              <a:buNone/>
              <a:defRPr sz="2400" b="1"/>
            </a:lvl1pPr>
            <a:lvl2pPr marL="457200" lvl="1" indent="0">
              <a:buNone/>
              <a:defRPr sz="2000" b="1"/>
            </a:lvl2pPr>
            <a:lvl3pPr marL="914400" lvl="2" indent="0">
              <a:buNone/>
              <a:defRPr sz="1800" b="1"/>
            </a:lvl3pPr>
            <a:lvl4pPr marL="1371600" lvl="3" indent="0">
              <a:buNone/>
              <a:defRPr sz="1600" b="1"/>
            </a:lvl4pPr>
            <a:lvl5pPr marL="1828800" lvl="4" indent="0">
              <a:buNone/>
              <a:defRPr sz="1600" b="1"/>
            </a:lvl5pPr>
            <a:lvl6pPr marL="2286000" lvl="5" indent="0">
              <a:buNone/>
              <a:defRPr sz="1600" b="1"/>
            </a:lvl6pPr>
            <a:lvl7pPr marL="2743200" lvl="6" indent="0">
              <a:buNone/>
              <a:defRPr sz="1600" b="1"/>
            </a:lvl7pPr>
            <a:lvl8pPr marL="3200400" lvl="7" indent="0">
              <a:buNone/>
              <a:defRPr sz="1600" b="1"/>
            </a:lvl8pPr>
            <a:lvl9pPr marL="3657600" lvl="8" indent="0">
              <a:buNone/>
              <a:defRPr sz="1600" b="1"/>
            </a:lvl9pPr>
          </a:lstStyle>
          <a:p>
            <a:pPr lvl="0"/>
            <a:r>
              <a:t>Образец текста</a:t>
            </a:r>
          </a:p>
        </p:txBody>
      </p:sp>
      <p:sp>
        <p:nvSpPr>
          <p:cNvPr id="24" name="Shape 24"/>
          <p:cNvSpPr txBox="1">
            <a:spLocks noGrp="1"/>
          </p:cNvSpPr>
          <p:nvPr>
            <p:ph type="body" idx="4"/>
          </p:nvPr>
        </p:nvSpPr>
        <p:spPr>
          <a:xfrm>
            <a:off x="4645026" y="1631156"/>
            <a:ext cx="4041775" cy="2963465"/>
          </a:xfrm>
          <a:prstGeom prst="rect">
            <a:avLst/>
          </a:prstGeom>
        </p:spPr>
        <p:txBody>
          <a:bodyPr/>
          <a:lstStyle>
            <a:defPPr/>
            <a:lvl1pPr lvl="0">
              <a:defRPr sz="2400"/>
            </a:lvl1pPr>
            <a:lvl2pPr lvl="1">
              <a:defRPr sz="2000"/>
            </a:lvl2pPr>
            <a:lvl3pPr lvl="2">
              <a:defRPr sz="1800"/>
            </a:lvl3pPr>
            <a:lvl4pPr lvl="3">
              <a:defRPr sz="1600"/>
            </a:lvl4pPr>
            <a:lvl5pPr lvl="4">
              <a:defRPr sz="1600"/>
            </a:lvl5pPr>
            <a:lvl6pPr lvl="5">
              <a:defRPr sz="1600"/>
            </a:lvl6pPr>
            <a:lvl7pPr lvl="6">
              <a:defRPr sz="1600"/>
            </a:lvl7pPr>
            <a:lvl8pPr lvl="7">
              <a:defRPr sz="1600"/>
            </a:lvl8pPr>
            <a:lvl9pPr lvl="8">
              <a:defRPr sz="1600"/>
            </a:lvl9p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25" name="Shape 25"/>
          <p:cNvSpPr txBox="1">
            <a:spLocks noGrp="1"/>
          </p:cNvSpPr>
          <p:nvPr>
            <p:ph type="dt" idx="10"/>
          </p:nvPr>
        </p:nvSpPr>
        <p:spPr>
          <a:prstGeom prst="rect">
            <a:avLst/>
          </a:prstGeom>
        </p:spPr>
        <p:txBody>
          <a:bodyPr/>
          <a:lstStyle>
            <a:defPPr/>
            <a:lvl1pPr lvl="0"/>
          </a:lstStyle>
          <a:p>
            <a:r>
              <a:t>15.09.2025</a:t>
            </a:r>
          </a:p>
        </p:txBody>
      </p:sp>
      <p:sp>
        <p:nvSpPr>
          <p:cNvPr id="26" name="Shape 26"/>
          <p:cNvSpPr txBox="1">
            <a:spLocks noGrp="1"/>
          </p:cNvSpPr>
          <p:nvPr>
            <p:ph type="ftr" idx="11"/>
          </p:nvPr>
        </p:nvSpPr>
        <p:spPr>
          <a:prstGeom prst="rect">
            <a:avLst/>
          </a:prstGeom>
        </p:spPr>
        <p:txBody>
          <a:bodyPr/>
          <a:lstStyle>
            <a:defPPr/>
            <a:lvl1pPr lvl="0"/>
          </a:lstStyle>
          <a:p>
            <a:endParaRPr/>
          </a:p>
        </p:txBody>
      </p:sp>
      <p:sp>
        <p:nvSpPr>
          <p:cNvPr id="27" name="Shape 27"/>
          <p:cNvSpPr txBox="1">
            <a:spLocks noGrp="1"/>
          </p:cNvSpPr>
          <p:nvPr>
            <p:ph type="sldNum" idx="12"/>
          </p:nvPr>
        </p:nvSpPr>
        <p:spPr>
          <a:prstGeom prst="rect">
            <a:avLst/>
          </a:prstGeom>
        </p:spPr>
        <p:txBody>
          <a:bodyPr/>
          <a:lstStyle>
            <a:defPPr/>
            <a:lvl1pPr lvl="0"/>
          </a:lstStyle>
          <a:p>
            <a:fld id="{8F77F92B-1004-4148-8243-0BD4BB734E54}" type="slidenum">
              <a:r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Title, Text and Object">
    <p:spTree>
      <p:nvGrpSpPr>
        <p:cNvPr id="1" name="GroupShape 63"/>
        <p:cNvGrpSpPr/>
        <p:nvPr/>
      </p:nvGrpSpPr>
      <p:grpSpPr>
        <a:xfrm>
          <a:off x="0" y="0"/>
          <a:ext cx="0" cy="0"/>
          <a:chOff x="0" y="0"/>
          <a:chExt cx="0" cy="0"/>
        </a:xfrm>
      </p:grpSpPr>
      <p:sp>
        <p:nvSpPr>
          <p:cNvPr id="64" name="Shape 64"/>
          <p:cNvSpPr txBox="1">
            <a:spLocks noGrp="1"/>
          </p:cNvSpPr>
          <p:nvPr>
            <p:ph type="title"/>
          </p:nvPr>
        </p:nvSpPr>
        <p:spPr>
          <a:xfrm>
            <a:off x="457201" y="204786"/>
            <a:ext cx="3008313" cy="871538"/>
          </a:xfrm>
          <a:prstGeom prst="rect">
            <a:avLst/>
          </a:prstGeom>
        </p:spPr>
        <p:txBody>
          <a:bodyPr anchor="b"/>
          <a:lstStyle>
            <a:defPPr/>
            <a:lvl1pPr lvl="0" algn="l">
              <a:defRPr sz="2000" b="1"/>
            </a:lvl1pPr>
          </a:lstStyle>
          <a:p>
            <a:r>
              <a:t>Образец заголовка</a:t>
            </a:r>
          </a:p>
        </p:txBody>
      </p:sp>
      <p:sp>
        <p:nvSpPr>
          <p:cNvPr id="65" name="Shape 65"/>
          <p:cNvSpPr txBox="1">
            <a:spLocks noGrp="1"/>
          </p:cNvSpPr>
          <p:nvPr>
            <p:ph type="body" idx="1"/>
          </p:nvPr>
        </p:nvSpPr>
        <p:spPr>
          <a:xfrm>
            <a:off x="3575050" y="204788"/>
            <a:ext cx="5111750" cy="4389835"/>
          </a:xfrm>
          <a:prstGeom prst="rect">
            <a:avLst/>
          </a:prstGeom>
        </p:spPr>
        <p:txBody>
          <a:bodyPr/>
          <a:lstStyle>
            <a:defPPr/>
            <a:lvl1pPr lvl="0">
              <a:defRPr sz="3200"/>
            </a:lvl1pPr>
            <a:lvl2pPr lvl="1">
              <a:defRPr sz="2800"/>
            </a:lvl2pPr>
            <a:lvl3pPr lvl="2">
              <a:defRPr sz="2400"/>
            </a:lvl3pPr>
            <a:lvl4pPr lvl="3">
              <a:defRPr sz="2000"/>
            </a:lvl4pPr>
            <a:lvl5pPr lvl="4">
              <a:defRPr sz="2000"/>
            </a:lvl5pPr>
            <a:lvl6pPr lvl="5">
              <a:defRPr sz="2000"/>
            </a:lvl6pPr>
            <a:lvl7pPr lvl="6">
              <a:defRPr sz="2000"/>
            </a:lvl7pPr>
            <a:lvl8pPr lvl="7">
              <a:defRPr sz="2000"/>
            </a:lvl8pPr>
            <a:lvl9pPr lvl="8">
              <a:defRPr sz="2000"/>
            </a:lvl9p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66" name="Shape 66"/>
          <p:cNvSpPr txBox="1">
            <a:spLocks noGrp="1"/>
          </p:cNvSpPr>
          <p:nvPr>
            <p:ph type="body" idx="2"/>
          </p:nvPr>
        </p:nvSpPr>
        <p:spPr>
          <a:xfrm>
            <a:off x="457201" y="1076326"/>
            <a:ext cx="3008313" cy="3518297"/>
          </a:xfrm>
          <a:prstGeom prst="rect">
            <a:avLst/>
          </a:prstGeom>
        </p:spPr>
        <p:txBody>
          <a:bodyPr/>
          <a:lstStyle>
            <a:defPPr/>
            <a:lvl1pPr marL="0" lvl="0" indent="0">
              <a:buNone/>
              <a:defRPr sz="1400"/>
            </a:lvl1pPr>
            <a:lvl2pPr marL="457200" lvl="1" indent="0">
              <a:buNone/>
              <a:defRPr sz="1200"/>
            </a:lvl2pPr>
            <a:lvl3pPr marL="914400" lvl="2" indent="0">
              <a:buNone/>
              <a:defRPr sz="1000"/>
            </a:lvl3pPr>
            <a:lvl4pPr marL="1371600" lvl="3" indent="0">
              <a:buNone/>
              <a:defRPr sz="900"/>
            </a:lvl4pPr>
            <a:lvl5pPr marL="1828800" lvl="4" indent="0">
              <a:buNone/>
              <a:defRPr sz="900"/>
            </a:lvl5pPr>
            <a:lvl6pPr marL="2286000" lvl="5" indent="0">
              <a:buNone/>
              <a:defRPr sz="900"/>
            </a:lvl6pPr>
            <a:lvl7pPr marL="2743200" lvl="6" indent="0">
              <a:buNone/>
              <a:defRPr sz="900"/>
            </a:lvl7pPr>
            <a:lvl8pPr marL="3200400" lvl="7" indent="0">
              <a:buNone/>
              <a:defRPr sz="900"/>
            </a:lvl8pPr>
            <a:lvl9pPr marL="3657600" lvl="8" indent="0">
              <a:buNone/>
              <a:defRPr sz="900"/>
            </a:lvl9pPr>
          </a:lstStyle>
          <a:p>
            <a:pPr lvl="0"/>
            <a:r>
              <a:t>Образец текста</a:t>
            </a:r>
          </a:p>
        </p:txBody>
      </p:sp>
      <p:sp>
        <p:nvSpPr>
          <p:cNvPr id="67" name="Shape 67"/>
          <p:cNvSpPr txBox="1">
            <a:spLocks noGrp="1"/>
          </p:cNvSpPr>
          <p:nvPr>
            <p:ph type="dt" idx="10"/>
          </p:nvPr>
        </p:nvSpPr>
        <p:spPr>
          <a:prstGeom prst="rect">
            <a:avLst/>
          </a:prstGeom>
        </p:spPr>
        <p:txBody>
          <a:bodyPr/>
          <a:lstStyle>
            <a:defPPr/>
            <a:lvl1pPr lvl="0"/>
          </a:lstStyle>
          <a:p>
            <a:r>
              <a:t>15.09.2025</a:t>
            </a:r>
          </a:p>
        </p:txBody>
      </p:sp>
      <p:sp>
        <p:nvSpPr>
          <p:cNvPr id="68" name="Shape 68"/>
          <p:cNvSpPr txBox="1">
            <a:spLocks noGrp="1"/>
          </p:cNvSpPr>
          <p:nvPr>
            <p:ph type="ftr" idx="11"/>
          </p:nvPr>
        </p:nvSpPr>
        <p:spPr>
          <a:prstGeom prst="rect">
            <a:avLst/>
          </a:prstGeom>
        </p:spPr>
        <p:txBody>
          <a:bodyPr/>
          <a:lstStyle>
            <a:defPPr/>
            <a:lvl1pPr lvl="0"/>
          </a:lstStyle>
          <a:p>
            <a:endParaRPr/>
          </a:p>
        </p:txBody>
      </p:sp>
      <p:sp>
        <p:nvSpPr>
          <p:cNvPr id="69" name="Shape 69"/>
          <p:cNvSpPr txBox="1">
            <a:spLocks noGrp="1"/>
          </p:cNvSpPr>
          <p:nvPr>
            <p:ph type="sldNum" idx="12"/>
          </p:nvPr>
        </p:nvSpPr>
        <p:spPr>
          <a:prstGeom prst="rect">
            <a:avLst/>
          </a:prstGeom>
        </p:spPr>
        <p:txBody>
          <a:bodyPr/>
          <a:lstStyle>
            <a:defPPr/>
            <a:lvl1pPr lvl="0"/>
          </a:lstStyle>
          <a:p>
            <a:fld id="{BAB71B7F-F604-4AA1-B0C7-E4137F61AF36}" type="slidenum">
              <a:r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Title and Picture">
    <p:spTree>
      <p:nvGrpSpPr>
        <p:cNvPr id="1" name="GroupShape 35"/>
        <p:cNvGrpSpPr/>
        <p:nvPr/>
      </p:nvGrpSpPr>
      <p:grpSpPr>
        <a:xfrm>
          <a:off x="0" y="0"/>
          <a:ext cx="0" cy="0"/>
          <a:chOff x="0" y="0"/>
          <a:chExt cx="0" cy="0"/>
        </a:xfrm>
      </p:grpSpPr>
      <p:sp>
        <p:nvSpPr>
          <p:cNvPr id="36" name="Shape 36"/>
          <p:cNvSpPr txBox="1">
            <a:spLocks noGrp="1"/>
          </p:cNvSpPr>
          <p:nvPr>
            <p:ph type="title"/>
          </p:nvPr>
        </p:nvSpPr>
        <p:spPr>
          <a:xfrm>
            <a:off x="1792288" y="3600450"/>
            <a:ext cx="5486400" cy="425053"/>
          </a:xfrm>
          <a:prstGeom prst="rect">
            <a:avLst/>
          </a:prstGeom>
        </p:spPr>
        <p:txBody>
          <a:bodyPr anchor="b"/>
          <a:lstStyle>
            <a:defPPr/>
            <a:lvl1pPr lvl="0" algn="l">
              <a:defRPr sz="2000" b="1"/>
            </a:lvl1pPr>
          </a:lstStyle>
          <a:p>
            <a:r>
              <a:t>Образец заголовка</a:t>
            </a:r>
          </a:p>
        </p:txBody>
      </p:sp>
      <p:sp>
        <p:nvSpPr>
          <p:cNvPr id="37" name="Shape 37"/>
          <p:cNvSpPr txBox="1">
            <a:spLocks noGrp="1"/>
          </p:cNvSpPr>
          <p:nvPr>
            <p:ph type="body" idx="1"/>
          </p:nvPr>
        </p:nvSpPr>
        <p:spPr>
          <a:xfrm>
            <a:off x="1792288" y="459581"/>
            <a:ext cx="5486400" cy="3086099"/>
          </a:xfrm>
          <a:prstGeom prst="rect">
            <a:avLst/>
          </a:prstGeom>
        </p:spPr>
        <p:txBody>
          <a:bodyPr/>
          <a:lstStyle>
            <a:defPPr/>
            <a:lvl1pPr marL="0" lvl="0" indent="0">
              <a:buNone/>
              <a:defRPr sz="3200"/>
            </a:lvl1pPr>
            <a:lvl2pPr marL="457200" lvl="1" indent="0">
              <a:buNone/>
              <a:defRPr sz="2800"/>
            </a:lvl2pPr>
            <a:lvl3pPr marL="914400" lvl="2" indent="0">
              <a:buNone/>
              <a:defRPr sz="2400"/>
            </a:lvl3pPr>
            <a:lvl4pPr marL="1371600" lvl="3" indent="0">
              <a:buNone/>
              <a:defRPr sz="2000"/>
            </a:lvl4pPr>
            <a:lvl5pPr marL="1828800" lvl="4" indent="0">
              <a:buNone/>
              <a:defRPr sz="2000"/>
            </a:lvl5pPr>
            <a:lvl6pPr marL="2286000" lvl="5" indent="0">
              <a:buNone/>
              <a:defRPr sz="2000"/>
            </a:lvl6pPr>
            <a:lvl7pPr marL="2743200" lvl="6" indent="0">
              <a:buNone/>
              <a:defRPr sz="2000"/>
            </a:lvl7pPr>
            <a:lvl8pPr marL="3200400" lvl="7" indent="0">
              <a:buNone/>
              <a:defRPr sz="2000"/>
            </a:lvl8pPr>
            <a:lvl9pPr marL="3657600" lvl="8" indent="0">
              <a:buNone/>
              <a:defRPr sz="2000"/>
            </a:lvl9pPr>
          </a:lstStyle>
          <a:p>
            <a:endParaRPr/>
          </a:p>
        </p:txBody>
      </p:sp>
      <p:sp>
        <p:nvSpPr>
          <p:cNvPr id="38" name="Shape 38"/>
          <p:cNvSpPr txBox="1">
            <a:spLocks noGrp="1"/>
          </p:cNvSpPr>
          <p:nvPr>
            <p:ph type="body" idx="2"/>
          </p:nvPr>
        </p:nvSpPr>
        <p:spPr>
          <a:xfrm>
            <a:off x="1792288" y="4025503"/>
            <a:ext cx="5486400" cy="603646"/>
          </a:xfrm>
          <a:prstGeom prst="rect">
            <a:avLst/>
          </a:prstGeom>
        </p:spPr>
        <p:txBody>
          <a:bodyPr/>
          <a:lstStyle>
            <a:defPPr/>
            <a:lvl1pPr marL="0" lvl="0" indent="0">
              <a:buNone/>
              <a:defRPr sz="1400"/>
            </a:lvl1pPr>
            <a:lvl2pPr marL="457200" lvl="1" indent="0">
              <a:buNone/>
              <a:defRPr sz="1200"/>
            </a:lvl2pPr>
            <a:lvl3pPr marL="914400" lvl="2" indent="0">
              <a:buNone/>
              <a:defRPr sz="1000"/>
            </a:lvl3pPr>
            <a:lvl4pPr marL="1371600" lvl="3" indent="0">
              <a:buNone/>
              <a:defRPr sz="900"/>
            </a:lvl4pPr>
            <a:lvl5pPr marL="1828800" lvl="4" indent="0">
              <a:buNone/>
              <a:defRPr sz="900"/>
            </a:lvl5pPr>
            <a:lvl6pPr marL="2286000" lvl="5" indent="0">
              <a:buNone/>
              <a:defRPr sz="900"/>
            </a:lvl6pPr>
            <a:lvl7pPr marL="2743200" lvl="6" indent="0">
              <a:buNone/>
              <a:defRPr sz="900"/>
            </a:lvl7pPr>
            <a:lvl8pPr marL="3200400" lvl="7" indent="0">
              <a:buNone/>
              <a:defRPr sz="900"/>
            </a:lvl8pPr>
            <a:lvl9pPr marL="3657600" lvl="8" indent="0">
              <a:buNone/>
              <a:defRPr sz="900"/>
            </a:lvl9pPr>
          </a:lstStyle>
          <a:p>
            <a:pPr lvl="0"/>
            <a:r>
              <a:t>Образец текста</a:t>
            </a:r>
          </a:p>
        </p:txBody>
      </p:sp>
      <p:sp>
        <p:nvSpPr>
          <p:cNvPr id="39" name="Shape 39"/>
          <p:cNvSpPr txBox="1">
            <a:spLocks noGrp="1"/>
          </p:cNvSpPr>
          <p:nvPr>
            <p:ph type="dt" idx="10"/>
          </p:nvPr>
        </p:nvSpPr>
        <p:spPr>
          <a:prstGeom prst="rect">
            <a:avLst/>
          </a:prstGeom>
        </p:spPr>
        <p:txBody>
          <a:bodyPr/>
          <a:lstStyle>
            <a:defPPr/>
            <a:lvl1pPr lvl="0"/>
          </a:lstStyle>
          <a:p>
            <a:r>
              <a:t>15.09.2025</a:t>
            </a:r>
          </a:p>
        </p:txBody>
      </p:sp>
      <p:sp>
        <p:nvSpPr>
          <p:cNvPr id="40" name="Shape 40"/>
          <p:cNvSpPr txBox="1">
            <a:spLocks noGrp="1"/>
          </p:cNvSpPr>
          <p:nvPr>
            <p:ph type="ftr" idx="11"/>
          </p:nvPr>
        </p:nvSpPr>
        <p:spPr>
          <a:prstGeom prst="rect">
            <a:avLst/>
          </a:prstGeom>
        </p:spPr>
        <p:txBody>
          <a:bodyPr/>
          <a:lstStyle>
            <a:defPPr/>
            <a:lvl1pPr lvl="0"/>
          </a:lstStyle>
          <a:p>
            <a:endParaRPr/>
          </a:p>
        </p:txBody>
      </p:sp>
      <p:sp>
        <p:nvSpPr>
          <p:cNvPr id="41" name="Shape 41"/>
          <p:cNvSpPr txBox="1">
            <a:spLocks noGrp="1"/>
          </p:cNvSpPr>
          <p:nvPr>
            <p:ph type="sldNum" idx="12"/>
          </p:nvPr>
        </p:nvSpPr>
        <p:spPr>
          <a:prstGeom prst="rect">
            <a:avLst/>
          </a:prstGeom>
        </p:spPr>
        <p:txBody>
          <a:bodyPr/>
          <a:lstStyle>
            <a:defPPr/>
            <a:lvl1pPr lvl="0"/>
          </a:lstStyle>
          <a:p>
            <a:fld id="{F98E6682-248C-4E91-AF28-32DE4F04ACE8}"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GroupShape 1"/>
        <p:cNvGrpSpPr/>
        <p:nvPr/>
      </p:nvGrpSpPr>
      <p:grpSpPr>
        <a:xfrm>
          <a:off x="0" y="0"/>
          <a:ext cx="0" cy="0"/>
          <a:chOff x="0" y="0"/>
          <a:chExt cx="0" cy="0"/>
        </a:xfrm>
      </p:grpSpPr>
      <p:sp>
        <p:nvSpPr>
          <p:cNvPr id="2" name="Shape 2"/>
          <p:cNvSpPr txBox="1">
            <a:spLocks noGrp="1"/>
          </p:cNvSpPr>
          <p:nvPr>
            <p:ph type="title"/>
          </p:nvPr>
        </p:nvSpPr>
        <p:spPr>
          <a:xfrm>
            <a:off x="457200" y="205979"/>
            <a:ext cx="8229600" cy="857250"/>
          </a:xfrm>
          <a:prstGeom prst="rect">
            <a:avLst/>
          </a:prstGeom>
        </p:spPr>
        <p:txBody>
          <a:bodyPr vert="horz" lIns="91440" tIns="45720" rIns="91440" bIns="45720" anchor="ctr">
            <a:normAutofit/>
          </a:bodyPr>
          <a:lstStyle/>
          <a:p>
            <a:r>
              <a:t>Образец заголовка</a:t>
            </a:r>
          </a:p>
        </p:txBody>
      </p:sp>
      <p:sp>
        <p:nvSpPr>
          <p:cNvPr id="3" name="Shape 3"/>
          <p:cNvSpPr txBox="1">
            <a:spLocks noGrp="1"/>
          </p:cNvSpPr>
          <p:nvPr>
            <p:ph type="body" idx="1"/>
          </p:nvPr>
        </p:nvSpPr>
        <p:spPr>
          <a:xfrm>
            <a:off x="457200" y="1200151"/>
            <a:ext cx="8229600" cy="3394472"/>
          </a:xfrm>
          <a:prstGeom prst="rect">
            <a:avLst/>
          </a:prstGeom>
        </p:spPr>
        <p:txBody>
          <a:bodyPr vert="horz" lIns="91440" tIns="45720" rIns="91440" bIns="45720">
            <a:normAutofit/>
          </a:body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4" name="Shape 4"/>
          <p:cNvSpPr txBox="1">
            <a:spLocks noGrp="1"/>
          </p:cNvSpPr>
          <p:nvPr>
            <p:ph type="dt" idx="2"/>
          </p:nvPr>
        </p:nvSpPr>
        <p:spPr>
          <a:xfrm>
            <a:off x="457200" y="4767263"/>
            <a:ext cx="2133600" cy="273844"/>
          </a:xfrm>
          <a:prstGeom prst="rect">
            <a:avLst/>
          </a:prstGeom>
        </p:spPr>
        <p:txBody>
          <a:bodyPr vert="horz" lIns="91440" tIns="45720" rIns="91440" bIns="45720" anchor="ctr"/>
          <a:lstStyle>
            <a:defPPr/>
            <a:lvl1pPr marL="0" lvl="0" indent="0" algn="l">
              <a:defRPr sz="1200">
                <a:solidFill>
                  <a:schemeClr val="tx1">
                    <a:tint val="7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r>
              <a:t>15.09.2025</a:t>
            </a:r>
          </a:p>
        </p:txBody>
      </p:sp>
      <p:sp>
        <p:nvSpPr>
          <p:cNvPr id="5" name="Shape 5"/>
          <p:cNvSpPr txBox="1">
            <a:spLocks noGrp="1"/>
          </p:cNvSpPr>
          <p:nvPr>
            <p:ph type="ftr" idx="3"/>
          </p:nvPr>
        </p:nvSpPr>
        <p:spPr>
          <a:xfrm>
            <a:off x="3124200" y="4767263"/>
            <a:ext cx="2895600" cy="273844"/>
          </a:xfrm>
          <a:prstGeom prst="rect">
            <a:avLst/>
          </a:prstGeom>
        </p:spPr>
        <p:txBody>
          <a:bodyPr vert="horz" lIns="91440" tIns="45720" rIns="91440" bIns="45720" anchor="ctr"/>
          <a:lstStyle>
            <a:defPPr/>
            <a:lvl1pPr marL="0" lvl="0" indent="0" algn="ctr">
              <a:defRPr sz="1200">
                <a:solidFill>
                  <a:schemeClr val="tx1">
                    <a:tint val="7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endParaRPr/>
          </a:p>
        </p:txBody>
      </p:sp>
      <p:sp>
        <p:nvSpPr>
          <p:cNvPr id="6" name="Shape 6"/>
          <p:cNvSpPr txBox="1">
            <a:spLocks noGrp="1"/>
          </p:cNvSpPr>
          <p:nvPr>
            <p:ph type="sldNum" idx="4"/>
          </p:nvPr>
        </p:nvSpPr>
        <p:spPr>
          <a:xfrm>
            <a:off x="6553200" y="4767263"/>
            <a:ext cx="2133600" cy="273844"/>
          </a:xfrm>
          <a:prstGeom prst="rect">
            <a:avLst/>
          </a:prstGeom>
        </p:spPr>
        <p:txBody>
          <a:bodyPr vert="horz" lIns="91440" tIns="45720" rIns="91440" bIns="45720" anchor="ctr"/>
          <a:lstStyle>
            <a:defPPr/>
            <a:lvl1pPr marL="0" lvl="0" indent="0" algn="r">
              <a:defRPr sz="1200">
                <a:solidFill>
                  <a:schemeClr val="tx1">
                    <a:tint val="7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fld id="{ADD3E8B8-B101-4FBA-8163-C01DD69EAC2D}"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defPPr/>
      <a:lvl1pPr lvl="0" algn="ctr">
        <a:buNone/>
        <a:defRPr sz="4400">
          <a:solidFill>
            <a:schemeClr val="tx1"/>
          </a:solidFill>
          <a:latin typeface="+mj-lt"/>
          <a:ea typeface="+mj-ea"/>
          <a:cs typeface="+mj-cs"/>
        </a:defRPr>
      </a:lvl1pPr>
    </p:titleStyle>
    <p:bodyStyle>
      <a:defPPr/>
      <a:lvl1pPr marL="342900" lvl="0" indent="-342900" algn="l">
        <a:buFont typeface="Arial" panose="020B0604020202020204"/>
        <a:buChar char="•"/>
        <a:defRPr sz="3200">
          <a:solidFill>
            <a:schemeClr val="tx1"/>
          </a:solidFill>
          <a:latin typeface="+mn-lt"/>
          <a:ea typeface="+mn-ea"/>
          <a:cs typeface="+mn-cs"/>
        </a:defRPr>
      </a:lvl1pPr>
      <a:lvl2pPr marL="742950" lvl="1" indent="-285750" algn="l">
        <a:buFont typeface="Arial" panose="020B0604020202020204"/>
        <a:buChar char="–"/>
        <a:defRPr sz="2800">
          <a:solidFill>
            <a:schemeClr val="tx1"/>
          </a:solidFill>
          <a:latin typeface="+mn-lt"/>
          <a:ea typeface="+mn-ea"/>
          <a:cs typeface="+mn-cs"/>
        </a:defRPr>
      </a:lvl2pPr>
      <a:lvl3pPr marL="1143000" lvl="2" indent="-228600" algn="l">
        <a:buFont typeface="Arial" panose="020B0604020202020204"/>
        <a:buChar char="•"/>
        <a:defRPr sz="2400">
          <a:solidFill>
            <a:schemeClr val="tx1"/>
          </a:solidFill>
          <a:latin typeface="+mn-lt"/>
          <a:ea typeface="+mn-ea"/>
          <a:cs typeface="+mn-cs"/>
        </a:defRPr>
      </a:lvl3pPr>
      <a:lvl4pPr marL="1600200" lvl="3" indent="-228600" algn="l">
        <a:buFont typeface="Arial" panose="020B0604020202020204"/>
        <a:buChar char="–"/>
        <a:defRPr sz="2000">
          <a:solidFill>
            <a:schemeClr val="tx1"/>
          </a:solidFill>
          <a:latin typeface="+mn-lt"/>
          <a:ea typeface="+mn-ea"/>
          <a:cs typeface="+mn-cs"/>
        </a:defRPr>
      </a:lvl4pPr>
      <a:lvl5pPr marL="2057400" lvl="4" indent="-228600" algn="l">
        <a:buFont typeface="Arial" panose="020B0604020202020204"/>
        <a:buChar char="»"/>
        <a:defRPr sz="2000">
          <a:solidFill>
            <a:schemeClr val="tx1"/>
          </a:solidFill>
          <a:latin typeface="+mn-lt"/>
          <a:ea typeface="+mn-ea"/>
          <a:cs typeface="+mn-cs"/>
        </a:defRPr>
      </a:lvl5pPr>
      <a:lvl6pPr marL="2514600" lvl="5" indent="-228600" algn="l">
        <a:buFont typeface="Arial" panose="020B0604020202020204"/>
        <a:buChar char="•"/>
        <a:defRPr sz="2000">
          <a:solidFill>
            <a:schemeClr val="tx1"/>
          </a:solidFill>
          <a:latin typeface="+mn-lt"/>
          <a:ea typeface="+mn-ea"/>
          <a:cs typeface="+mn-cs"/>
        </a:defRPr>
      </a:lvl6pPr>
      <a:lvl7pPr marL="2971800" lvl="6" indent="-228600" algn="l">
        <a:buFont typeface="Arial" panose="020B0604020202020204"/>
        <a:buChar char="•"/>
        <a:defRPr sz="2000">
          <a:solidFill>
            <a:schemeClr val="tx1"/>
          </a:solidFill>
          <a:latin typeface="+mn-lt"/>
          <a:ea typeface="+mn-ea"/>
          <a:cs typeface="+mn-cs"/>
        </a:defRPr>
      </a:lvl7pPr>
      <a:lvl8pPr marL="3429000" lvl="7" indent="-228600" algn="l">
        <a:buFont typeface="Arial" panose="020B0604020202020204"/>
        <a:buChar char="•"/>
        <a:defRPr sz="2000">
          <a:solidFill>
            <a:schemeClr val="tx1"/>
          </a:solidFill>
          <a:latin typeface="+mn-lt"/>
          <a:ea typeface="+mn-ea"/>
          <a:cs typeface="+mn-cs"/>
        </a:defRPr>
      </a:lvl8pPr>
      <a:lvl9pPr marL="3886200" lvl="8" indent="-228600" algn="l">
        <a:buFont typeface="Arial" panose="020B0604020202020204"/>
        <a:buChar char="•"/>
        <a:defRPr sz="2000">
          <a:solidFill>
            <a:schemeClr val="tx1"/>
          </a:solidFill>
          <a:latin typeface="+mn-lt"/>
          <a:ea typeface="+mn-ea"/>
          <a:cs typeface="+mn-cs"/>
        </a:defRPr>
      </a:lvl9pPr>
    </p:bodyStyle>
    <p:otherStyle>
      <a:defPPr/>
      <a:lvl1pPr marL="0" lvl="0" indent="0" algn="l">
        <a:defRPr sz="1800">
          <a:latin typeface="+mn-lt"/>
          <a:ea typeface="+mn-ea"/>
          <a:cs typeface="+mn-cs"/>
        </a:defRPr>
      </a:lvl1pPr>
      <a:lvl2pPr marL="457200" lvl="1" indent="0" algn="l">
        <a:defRPr sz="1800">
          <a:latin typeface="+mn-lt"/>
          <a:ea typeface="+mn-ea"/>
          <a:cs typeface="+mn-cs"/>
        </a:defRPr>
      </a:lvl2pPr>
      <a:lvl3pPr marL="914400" lvl="2" indent="0" algn="l">
        <a:defRPr sz="1800">
          <a:latin typeface="+mn-lt"/>
          <a:ea typeface="+mn-ea"/>
          <a:cs typeface="+mn-cs"/>
        </a:defRPr>
      </a:lvl3pPr>
      <a:lvl4pPr marL="1371600" lvl="3" indent="0" algn="l">
        <a:defRPr sz="1800">
          <a:latin typeface="+mn-lt"/>
          <a:ea typeface="+mn-ea"/>
          <a:cs typeface="+mn-cs"/>
        </a:defRPr>
      </a:lvl4pPr>
      <a:lvl5pPr marL="1828800" lvl="4" indent="0" algn="l">
        <a:defRPr sz="1800">
          <a:latin typeface="+mn-lt"/>
          <a:ea typeface="+mn-ea"/>
          <a:cs typeface="+mn-cs"/>
        </a:defRPr>
      </a:lvl5pPr>
      <a:lvl6pPr marL="2286000" lvl="5" indent="0" algn="l">
        <a:defRPr sz="1800">
          <a:latin typeface="+mn-lt"/>
          <a:ea typeface="+mn-ea"/>
          <a:cs typeface="+mn-cs"/>
        </a:defRPr>
      </a:lvl6pPr>
      <a:lvl7pPr marL="2743200" lvl="6" indent="0" algn="l">
        <a:defRPr sz="1800">
          <a:latin typeface="+mn-lt"/>
          <a:ea typeface="+mn-ea"/>
          <a:cs typeface="+mn-cs"/>
        </a:defRPr>
      </a:lvl7pPr>
      <a:lvl8pPr marL="3200400" lvl="7" indent="0" algn="l">
        <a:defRPr sz="1800">
          <a:latin typeface="+mn-lt"/>
          <a:ea typeface="+mn-ea"/>
          <a:cs typeface="+mn-cs"/>
        </a:defRPr>
      </a:lvl8pPr>
      <a:lvl9pPr marL="3657600" lvl="8" indent="0" algn="l">
        <a:defRPr sz="1800">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pdovolggmy@mail.r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GroupShape 76"/>
        <p:cNvGrpSpPr/>
        <p:nvPr/>
      </p:nvGrpSpPr>
      <p:grpSpPr>
        <a:xfrm>
          <a:off x="0" y="0"/>
          <a:ext cx="0" cy="0"/>
          <a:chOff x="0" y="0"/>
          <a:chExt cx="0" cy="0"/>
        </a:xfrm>
      </p:grpSpPr>
      <p:sp>
        <p:nvSpPr>
          <p:cNvPr id="77" name="Shape 77"/>
          <p:cNvSpPr txBox="1">
            <a:spLocks noGrp="1"/>
          </p:cNvSpPr>
          <p:nvPr>
            <p:ph type="subTitle" idx="1"/>
          </p:nvPr>
        </p:nvSpPr>
        <p:spPr>
          <a:xfrm>
            <a:off x="323528" y="1244189"/>
            <a:ext cx="8640960" cy="2839729"/>
          </a:xfrm>
          <a:prstGeom prst="rect">
            <a:avLst/>
          </a:prstGeom>
        </p:spPr>
        <p:txBody>
          <a:bodyPr>
            <a:noAutofit/>
          </a:bodyPr>
          <a:lstStyle>
            <a:defPPr/>
            <a:lvl1pPr lvl="0"/>
          </a:lstStyle>
          <a:p>
            <a:r>
              <a:rPr lang="ru-RU" sz="2400" b="1" dirty="0" smtClean="0">
                <a:solidFill>
                  <a:srgbClr val="078877"/>
                </a:solidFill>
                <a:latin typeface="Arial Narrow" panose="020B0606020202030204" pitchFamily="34" charset="0"/>
              </a:rPr>
              <a:t>ДОПУСК </a:t>
            </a:r>
            <a:r>
              <a:rPr lang="ru-RU" sz="2400" b="1" dirty="0">
                <a:solidFill>
                  <a:srgbClr val="078877"/>
                </a:solidFill>
                <a:latin typeface="Arial Narrow" panose="020B0606020202030204" pitchFamily="34" charset="0"/>
              </a:rPr>
              <a:t>ЛИЦ, НЕ ЗАВЕРШИВШИХ ОСВОЕНИЕ </a:t>
            </a:r>
            <a:endParaRPr lang="ru-RU" sz="2400" b="1" dirty="0" smtClean="0">
              <a:solidFill>
                <a:srgbClr val="078877"/>
              </a:solidFill>
              <a:latin typeface="Arial Narrow" panose="020B0606020202030204" pitchFamily="34" charset="0"/>
            </a:endParaRPr>
          </a:p>
          <a:p>
            <a:r>
              <a:rPr lang="ru-RU" sz="2400" b="1" dirty="0" smtClean="0">
                <a:solidFill>
                  <a:srgbClr val="078877"/>
                </a:solidFill>
                <a:latin typeface="Arial Narrow" panose="020B0606020202030204" pitchFamily="34" charset="0"/>
              </a:rPr>
              <a:t>ОБРАЗОВАТЕЛЬНЫХ </a:t>
            </a:r>
            <a:r>
              <a:rPr lang="ru-RU" sz="2400" b="1" dirty="0">
                <a:solidFill>
                  <a:srgbClr val="078877"/>
                </a:solidFill>
                <a:latin typeface="Arial Narrow" panose="020B0606020202030204" pitchFamily="34" charset="0"/>
              </a:rPr>
              <a:t>ПРОГРАММ ВЫСШЕГО МЕДИЦИНСКОГО ИЛИ ВЫСШЕГО ФАРМАЦЕВТИЧЕСКОГО ОБРАЗОВАНИЯ </a:t>
            </a:r>
            <a:r>
              <a:rPr lang="ru-RU" sz="2400" b="1" dirty="0" smtClean="0">
                <a:solidFill>
                  <a:srgbClr val="078877"/>
                </a:solidFill>
                <a:latin typeface="Arial Narrow" panose="020B0606020202030204" pitchFamily="34" charset="0"/>
              </a:rPr>
              <a:t>К </a:t>
            </a:r>
            <a:r>
              <a:rPr lang="ru-RU" sz="2400" b="1" dirty="0">
                <a:solidFill>
                  <a:srgbClr val="078877"/>
                </a:solidFill>
                <a:latin typeface="Arial Narrow" panose="020B0606020202030204" pitchFamily="34" charset="0"/>
              </a:rPr>
              <a:t>ОСУЩЕСТВЛЕНИЮ МЕДИЦИНСКОЙ ДЕЯТЕЛЬНОСТИ ИЛИ ФАРМАЦЕВТИЧЕСКОЙ ДЕЯТЕЛЬНОСТИ НА ДОЛЖНОСТЯХ СПЕЦИАЛИСТОВ СО СРЕДНИМ МЕДИЦИНСКИМ ИЛИ СРЕДНИМ ФАРМАЦЕВТИЧЕСКИМ ОБРАЗОВАНИЕМ"</a:t>
            </a:r>
            <a:endParaRPr lang="ru-RU" sz="2400" dirty="0">
              <a:solidFill>
                <a:srgbClr val="078877"/>
              </a:solidFill>
              <a:latin typeface="Arial Narrow" panose="020B0606020202030204" pitchFamily="34" charset="0"/>
            </a:endParaRPr>
          </a:p>
        </p:txBody>
      </p:sp>
      <p:sp>
        <p:nvSpPr>
          <p:cNvPr id="78" name="Shape 78"/>
          <p:cNvSpPr txBox="1"/>
          <p:nvPr/>
        </p:nvSpPr>
        <p:spPr>
          <a:xfrm>
            <a:off x="1619672" y="1491630"/>
            <a:ext cx="3238128" cy="792088"/>
          </a:xfrm>
          <a:prstGeom prst="rect">
            <a:avLst/>
          </a:prstGeom>
        </p:spPr>
        <p:txBody>
          <a:bodyPr vert="horz" lIns="91440" tIns="45720" rIns="91440" bIns="45720" anchor="ctr">
            <a:normAutofit/>
          </a:bodyPr>
          <a:lstStyle/>
          <a:p>
            <a:pPr marL="0" marR="0" indent="0" algn="l">
              <a:lnSpc>
                <a:spcPct val="100000"/>
              </a:lnSpc>
              <a:spcAft>
                <a:spcPts val="0"/>
              </a:spcAft>
            </a:pPr>
            <a:endParaRPr sz="1100" b="0" i="0" u="none" strike="noStrike" cap="none" spc="0" baseline="0">
              <a:solidFill>
                <a:srgbClr val="078877"/>
              </a:solidFill>
              <a:latin typeface="Arial Black" panose="020B0A04020102020204"/>
              <a:ea typeface="Arial Black" panose="020B0A04020102020204"/>
              <a:cs typeface="Arial Black" panose="020B0A04020102020204"/>
            </a:endParaRPr>
          </a:p>
        </p:txBody>
      </p:sp>
      <p:sp>
        <p:nvSpPr>
          <p:cNvPr id="80" name="Shape 80"/>
          <p:cNvSpPr txBox="1"/>
          <p:nvPr/>
        </p:nvSpPr>
        <p:spPr>
          <a:xfrm>
            <a:off x="611560" y="3507854"/>
            <a:ext cx="3238128" cy="792088"/>
          </a:xfrm>
          <a:prstGeom prst="rect">
            <a:avLst/>
          </a:prstGeom>
        </p:spPr>
        <p:txBody>
          <a:bodyPr vert="horz" lIns="91440" tIns="45720" rIns="91440" bIns="45720" anchor="ctr">
            <a:normAutofit/>
          </a:bodyPr>
          <a:lstStyle/>
          <a:p>
            <a:pPr marL="0" marR="0" indent="0" algn="l">
              <a:lnSpc>
                <a:spcPct val="100000"/>
              </a:lnSpc>
              <a:spcAft>
                <a:spcPts val="0"/>
              </a:spcAft>
            </a:pPr>
            <a:endParaRPr sz="1100" b="0" i="0" u="none" strike="noStrike" cap="none" spc="0" baseline="0">
              <a:solidFill>
                <a:srgbClr val="078877"/>
              </a:solidFill>
              <a:latin typeface="Alegreya Sans"/>
              <a:ea typeface="Alegreya Sans"/>
              <a:cs typeface="Alegreya Sans"/>
            </a:endParaRPr>
          </a:p>
        </p:txBody>
      </p:sp>
      <p:pic>
        <p:nvPicPr>
          <p:cNvPr id="84" name="Picture 84"/>
          <p:cNvPicPr/>
          <p:nvPr/>
        </p:nvPicPr>
        <p:blipFill rotWithShape="1">
          <a:blip r:embed="rId2"/>
          <a:srcRect r="45945"/>
          <a:stretch>
            <a:fillRect/>
          </a:stretch>
        </p:blipFill>
        <p:spPr>
          <a:xfrm>
            <a:off x="179512" y="123062"/>
            <a:ext cx="1224136" cy="110091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GroupShape 85"/>
        <p:cNvGrpSpPr/>
        <p:nvPr/>
      </p:nvGrpSpPr>
      <p:grpSpPr>
        <a:xfrm>
          <a:off x="0" y="0"/>
          <a:ext cx="0" cy="0"/>
          <a:chOff x="0" y="0"/>
          <a:chExt cx="0" cy="0"/>
        </a:xfrm>
      </p:grpSpPr>
      <p:pic>
        <p:nvPicPr>
          <p:cNvPr id="89" name="Picture 89"/>
          <p:cNvPicPr/>
          <p:nvPr/>
        </p:nvPicPr>
        <p:blipFill rotWithShape="1">
          <a:blip r:embed="rId2"/>
          <a:srcRect r="47663"/>
          <a:stretch>
            <a:fillRect/>
          </a:stretch>
        </p:blipFill>
        <p:spPr>
          <a:xfrm>
            <a:off x="179512" y="107823"/>
            <a:ext cx="792088" cy="735736"/>
          </a:xfrm>
          <a:prstGeom prst="rect">
            <a:avLst/>
          </a:prstGeom>
        </p:spPr>
      </p:pic>
      <p:sp>
        <p:nvSpPr>
          <p:cNvPr id="3" name="Прямоугольник 2"/>
          <p:cNvSpPr/>
          <p:nvPr/>
        </p:nvSpPr>
        <p:spPr>
          <a:xfrm>
            <a:off x="1331640" y="267494"/>
            <a:ext cx="6966520" cy="4801314"/>
          </a:xfrm>
          <a:prstGeom prst="rect">
            <a:avLst/>
          </a:prstGeom>
        </p:spPr>
        <p:txBody>
          <a:bodyPr wrap="square">
            <a:spAutoFit/>
          </a:bodyPr>
          <a:lstStyle/>
          <a:p>
            <a:pPr algn="ctr" fontAlgn="base"/>
            <a:r>
              <a:rPr lang="ru-RU" dirty="0" smtClean="0">
                <a:solidFill>
                  <a:srgbClr val="078877"/>
                </a:solidFill>
                <a:latin typeface="Arial Narrow" panose="020B0606020202030204" pitchFamily="34" charset="0"/>
                <a:ea typeface="SimSun" panose="02010600030101010101" pitchFamily="2" charset="-122"/>
                <a:cs typeface="Times New Roman" panose="02020603050405020304" pitchFamily="18" charset="0"/>
              </a:rPr>
              <a:t>ПРИКАЗ МИНИСТЕРСТВА </a:t>
            </a:r>
            <a:r>
              <a:rPr lang="ru-RU" dirty="0">
                <a:solidFill>
                  <a:srgbClr val="078877"/>
                </a:solidFill>
                <a:latin typeface="Arial Narrow" panose="020B0606020202030204" pitchFamily="34" charset="0"/>
                <a:ea typeface="SimSun" panose="02010600030101010101" pitchFamily="2" charset="-122"/>
                <a:cs typeface="Times New Roman" panose="02020603050405020304" pitchFamily="18" charset="0"/>
              </a:rPr>
              <a:t>ЗДРАВООХРАНЕНИЯ РОССИЙСКОЙ ФЕДЕРАЦИИ</a:t>
            </a:r>
            <a:endParaRPr lang="ru-RU" i="1" dirty="0">
              <a:solidFill>
                <a:srgbClr val="078877"/>
              </a:solidFill>
              <a:latin typeface="Arial Narrow" panose="020B0606020202030204" pitchFamily="34" charset="0"/>
              <a:ea typeface="SimSun" panose="02010600030101010101" pitchFamily="2" charset="-122"/>
              <a:cs typeface="Times New Roman" panose="02020603050405020304" pitchFamily="18" charset="0"/>
            </a:endParaRPr>
          </a:p>
          <a:p>
            <a:pPr algn="ctr" fontAlgn="base"/>
            <a:r>
              <a:rPr lang="ru-RU" dirty="0" smtClean="0">
                <a:solidFill>
                  <a:srgbClr val="078877"/>
                </a:solidFill>
                <a:latin typeface="Arial Narrow" panose="020B0606020202030204" pitchFamily="34" charset="0"/>
                <a:ea typeface="SimSun" panose="02010600030101010101" pitchFamily="2" charset="-122"/>
                <a:cs typeface="Times New Roman" panose="02020603050405020304" pitchFamily="18" charset="0"/>
              </a:rPr>
              <a:t>от </a:t>
            </a:r>
            <a:r>
              <a:rPr lang="ru-RU" dirty="0">
                <a:solidFill>
                  <a:srgbClr val="078877"/>
                </a:solidFill>
                <a:latin typeface="Arial Narrow" panose="020B0606020202030204" pitchFamily="34" charset="0"/>
                <a:ea typeface="SimSun" panose="02010600030101010101" pitchFamily="2" charset="-122"/>
                <a:cs typeface="Times New Roman" panose="02020603050405020304" pitchFamily="18" charset="0"/>
              </a:rPr>
              <a:t>1 ноября 2022 г. N </a:t>
            </a:r>
            <a:r>
              <a:rPr lang="ru-RU" dirty="0" smtClean="0">
                <a:solidFill>
                  <a:srgbClr val="078877"/>
                </a:solidFill>
                <a:latin typeface="Arial Narrow" panose="020B0606020202030204" pitchFamily="34" charset="0"/>
                <a:ea typeface="SimSun" panose="02010600030101010101" pitchFamily="2" charset="-122"/>
                <a:cs typeface="Times New Roman" panose="02020603050405020304" pitchFamily="18" charset="0"/>
              </a:rPr>
              <a:t>715н</a:t>
            </a:r>
          </a:p>
          <a:p>
            <a:pPr algn="ctr" fontAlgn="base"/>
            <a:r>
              <a:rPr lang="ru-RU" i="1" dirty="0" smtClean="0">
                <a:solidFill>
                  <a:srgbClr val="078877"/>
                </a:solidFill>
                <a:latin typeface="Arial Narrow" panose="020B0606020202030204" pitchFamily="34" charset="0"/>
                <a:ea typeface="SimSun" panose="02010600030101010101" pitchFamily="2" charset="-122"/>
                <a:cs typeface="Times New Roman" panose="02020603050405020304" pitchFamily="18" charset="0"/>
              </a:rPr>
              <a:t>(с изменениями </a:t>
            </a:r>
            <a:r>
              <a:rPr lang="ru-RU" i="1" dirty="0">
                <a:solidFill>
                  <a:srgbClr val="078877"/>
                </a:solidFill>
                <a:latin typeface="Arial Narrow" panose="020B0606020202030204" pitchFamily="34" charset="0"/>
              </a:rPr>
              <a:t>от 2 октября 2024 г. N </a:t>
            </a:r>
            <a:r>
              <a:rPr lang="ru-RU" i="1" dirty="0" smtClean="0">
                <a:solidFill>
                  <a:srgbClr val="078877"/>
                </a:solidFill>
                <a:latin typeface="Arial Narrow" panose="020B0606020202030204" pitchFamily="34" charset="0"/>
              </a:rPr>
              <a:t>511н)</a:t>
            </a:r>
            <a:endParaRPr lang="ru-RU" i="1" dirty="0">
              <a:solidFill>
                <a:srgbClr val="078877"/>
              </a:solidFill>
              <a:latin typeface="Arial Narrow" panose="020B0606020202030204" pitchFamily="34" charset="0"/>
            </a:endParaRPr>
          </a:p>
          <a:p>
            <a:pPr algn="ctr" fontAlgn="base"/>
            <a:endParaRPr lang="ru-RU" i="1" dirty="0">
              <a:solidFill>
                <a:srgbClr val="078877"/>
              </a:solidFill>
              <a:latin typeface="Arial Narrow" panose="020B0606020202030204" pitchFamily="34" charset="0"/>
              <a:ea typeface="SimSun" panose="02010600030101010101" pitchFamily="2" charset="-122"/>
              <a:cs typeface="Times New Roman" panose="02020603050405020304" pitchFamily="18" charset="0"/>
            </a:endParaRPr>
          </a:p>
          <a:p>
            <a:pPr algn="ctr" fontAlgn="base"/>
            <a:r>
              <a:rPr lang="ru-RU" dirty="0">
                <a:solidFill>
                  <a:srgbClr val="078877"/>
                </a:solidFill>
                <a:latin typeface="Arial Narrow" panose="020B0606020202030204" pitchFamily="34" charset="0"/>
                <a:ea typeface="SimSun" panose="02010600030101010101" pitchFamily="2" charset="-122"/>
                <a:cs typeface="Times New Roman" panose="02020603050405020304" pitchFamily="18" charset="0"/>
              </a:rPr>
              <a:t>ОБ УТВЕРЖДЕНИИ ПОРЯДКА ДОПУСКА ЛИЦ, НЕ ЗАВЕРШИВШИХ ОСВОЕНИЕ ОБРАЗОВАТЕЛЬНЫХ ПРОГРАММ ВЫСШЕГО МЕДИЦИНСКОГО ИЛИ ВЫСШЕГО ФАРМАЦЕВТИЧЕСКОГО ОБРАЗОВАНИЯ В РОССИЙСКИХ ИЛИ ИНОСТРАННЫХ ОРГАНИЗАЦИЯХ, ОСУЩЕСТВЛЯЮЩИХ ОБРАЗОВАТЕЛЬНУЮ ДЕЯТЕЛЬНОСТЬ, А ТАКЖЕ ЛИЦ С ВЫСШИМ МЕДИЦИНСКИМ ИЛИ ВЫСШИМ ФАРМАЦЕВТИЧЕСКИМ ОБРАЗОВАНИЕМ, ПОЛУЧЕННЫМ В РОССИЙСКИХ ИЛИ ИНОСТРАННЫХ ОРГАНИЗАЦИЯХ, ОСУЩЕСТВЛЯЮЩИХ ОБРАЗОВАТЕЛЬНУЮ ДЕЯТЕЛЬНОСТЬ, К ОСУЩЕСТВЛЕНИЮ МЕДИЦИНСКОЙ ДЕЯТЕЛЬНОСТИ ИЛИ ФАРМАЦЕВТИЧЕСКОЙ ДЕЯТЕЛЬНОСТИ НА ДОЛЖНОСТЯХ СПЕЦИАЛИСТОВ СО СРЕДНИМ МЕДИЦИНСКИМ ИЛИ СРЕДНИМ ФАРМАЦЕВТИЧЕСКИМ ОБРАЗОВАНИЕМ</a:t>
            </a:r>
            <a:endParaRPr lang="ru-RU" i="1" dirty="0">
              <a:solidFill>
                <a:srgbClr val="078877"/>
              </a:solidFill>
              <a:effectLst/>
              <a:latin typeface="Arial Narrow" panose="020B0606020202030204" pitchFamily="34" charset="0"/>
              <a:ea typeface="SimSun"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GroupShape 85"/>
        <p:cNvGrpSpPr/>
        <p:nvPr/>
      </p:nvGrpSpPr>
      <p:grpSpPr>
        <a:xfrm>
          <a:off x="0" y="0"/>
          <a:ext cx="0" cy="0"/>
          <a:chOff x="0" y="0"/>
          <a:chExt cx="0" cy="0"/>
        </a:xfrm>
      </p:grpSpPr>
      <p:pic>
        <p:nvPicPr>
          <p:cNvPr id="89" name="Picture 89"/>
          <p:cNvPicPr/>
          <p:nvPr/>
        </p:nvPicPr>
        <p:blipFill rotWithShape="1">
          <a:blip r:embed="rId2"/>
          <a:srcRect r="47663"/>
          <a:stretch>
            <a:fillRect/>
          </a:stretch>
        </p:blipFill>
        <p:spPr>
          <a:xfrm>
            <a:off x="35496" y="98504"/>
            <a:ext cx="792088" cy="735736"/>
          </a:xfrm>
          <a:prstGeom prst="rect">
            <a:avLst/>
          </a:prstGeom>
        </p:spPr>
      </p:pic>
      <p:sp>
        <p:nvSpPr>
          <p:cNvPr id="2" name="Прямоугольник 1"/>
          <p:cNvSpPr/>
          <p:nvPr/>
        </p:nvSpPr>
        <p:spPr>
          <a:xfrm>
            <a:off x="251520" y="2139702"/>
            <a:ext cx="8424936" cy="2708434"/>
          </a:xfrm>
          <a:prstGeom prst="rect">
            <a:avLst/>
          </a:prstGeom>
        </p:spPr>
        <p:txBody>
          <a:bodyPr wrap="square">
            <a:spAutoFit/>
          </a:bodyPr>
          <a:lstStyle/>
          <a:p>
            <a:pPr marL="285750" indent="-285750" algn="just">
              <a:buFont typeface="Wingdings" panose="05000000000000000000" pitchFamily="2" charset="2"/>
              <a:buChar char="ü"/>
            </a:pPr>
            <a:r>
              <a:rPr lang="ru-RU" sz="1700" dirty="0" smtClean="0">
                <a:solidFill>
                  <a:srgbClr val="078877"/>
                </a:solidFill>
                <a:latin typeface="Arial Narrow" panose="020B0606020202030204" pitchFamily="34" charset="0"/>
                <a:ea typeface="SimSun" panose="02010600030101010101" pitchFamily="2" charset="-122"/>
              </a:rPr>
              <a:t>медицинская </a:t>
            </a:r>
            <a:r>
              <a:rPr lang="ru-RU" sz="1700" dirty="0">
                <a:solidFill>
                  <a:srgbClr val="078877"/>
                </a:solidFill>
                <a:latin typeface="Arial Narrow" panose="020B0606020202030204" pitchFamily="34" charset="0"/>
                <a:ea typeface="SimSun" panose="02010600030101010101" pitchFamily="2" charset="-122"/>
              </a:rPr>
              <a:t>сестра (медицинский брат);</a:t>
            </a:r>
          </a:p>
          <a:p>
            <a:pPr marL="285750" indent="-285750" algn="just">
              <a:buFont typeface="Wingdings" panose="05000000000000000000" pitchFamily="2" charset="2"/>
              <a:buChar char="ü"/>
            </a:pPr>
            <a:r>
              <a:rPr lang="ru-RU" sz="1700" dirty="0">
                <a:solidFill>
                  <a:srgbClr val="078877"/>
                </a:solidFill>
                <a:latin typeface="Arial Narrow" panose="020B0606020202030204" pitchFamily="34" charset="0"/>
                <a:ea typeface="SimSun" panose="02010600030101010101" pitchFamily="2" charset="-122"/>
              </a:rPr>
              <a:t>медицинская сестра палатная (постовая) (медицинский брат палатный (постовой);</a:t>
            </a:r>
          </a:p>
          <a:p>
            <a:pPr marL="285750" indent="-285750" algn="just">
              <a:buFont typeface="Wingdings" panose="05000000000000000000" pitchFamily="2" charset="2"/>
              <a:buChar char="ü"/>
            </a:pPr>
            <a:r>
              <a:rPr lang="ru-RU" sz="1700" dirty="0">
                <a:solidFill>
                  <a:srgbClr val="078877"/>
                </a:solidFill>
                <a:latin typeface="Arial Narrow" panose="020B0606020202030204" pitchFamily="34" charset="0"/>
                <a:ea typeface="SimSun" panose="02010600030101010101" pitchFamily="2" charset="-122"/>
              </a:rPr>
              <a:t>медицинская сестра перевязочной (медицинский брат перевязочной); </a:t>
            </a:r>
            <a:endParaRPr lang="ru-RU" sz="1700" dirty="0" smtClean="0">
              <a:solidFill>
                <a:srgbClr val="078877"/>
              </a:solidFill>
              <a:latin typeface="Arial Narrow" panose="020B0606020202030204" pitchFamily="34" charset="0"/>
              <a:ea typeface="SimSun" panose="02010600030101010101" pitchFamily="2" charset="-122"/>
            </a:endParaRPr>
          </a:p>
          <a:p>
            <a:pPr marL="285750" indent="-285750" algn="just">
              <a:buFont typeface="Wingdings" panose="05000000000000000000" pitchFamily="2" charset="2"/>
              <a:buChar char="ü"/>
            </a:pPr>
            <a:r>
              <a:rPr lang="ru-RU" sz="1700" dirty="0" smtClean="0">
                <a:solidFill>
                  <a:srgbClr val="078877"/>
                </a:solidFill>
                <a:latin typeface="Arial Narrow" panose="020B0606020202030204" pitchFamily="34" charset="0"/>
                <a:ea typeface="SimSun" panose="02010600030101010101" pitchFamily="2" charset="-122"/>
              </a:rPr>
              <a:t>медицинская </a:t>
            </a:r>
            <a:r>
              <a:rPr lang="ru-RU" sz="1700" dirty="0">
                <a:solidFill>
                  <a:srgbClr val="078877"/>
                </a:solidFill>
                <a:latin typeface="Arial Narrow" panose="020B0606020202030204" pitchFamily="34" charset="0"/>
                <a:ea typeface="SimSun" panose="02010600030101010101" pitchFamily="2" charset="-122"/>
              </a:rPr>
              <a:t>сестра по приему вызовов скорой медицинской помощи и передаче их выездным бригадам скорой медицинской помощи (медицинский брат по приему вызовов скорой медицинской помощи и передаче их выездным бригадам скорой медицинской помощи);</a:t>
            </a:r>
          </a:p>
          <a:p>
            <a:pPr marL="285750" indent="-285750" algn="just">
              <a:buFont typeface="Wingdings" panose="05000000000000000000" pitchFamily="2" charset="2"/>
              <a:buChar char="ü"/>
            </a:pPr>
            <a:r>
              <a:rPr lang="ru-RU" sz="1700" dirty="0">
                <a:solidFill>
                  <a:srgbClr val="078877"/>
                </a:solidFill>
                <a:latin typeface="Arial Narrow" panose="020B0606020202030204" pitchFamily="34" charset="0"/>
                <a:ea typeface="SimSun" panose="02010600030101010101" pitchFamily="2" charset="-122"/>
              </a:rPr>
              <a:t>медицинская сестра процедурной (медицинский брат процедурной); медицинская сестра приемного отделения (медицинский брат приемного отделения);</a:t>
            </a:r>
          </a:p>
          <a:p>
            <a:pPr marL="285750" indent="-285750" algn="just">
              <a:buFont typeface="Wingdings" panose="05000000000000000000" pitchFamily="2" charset="2"/>
              <a:buChar char="ü"/>
            </a:pPr>
            <a:r>
              <a:rPr lang="ru-RU" sz="1700" dirty="0">
                <a:solidFill>
                  <a:srgbClr val="078877"/>
                </a:solidFill>
                <a:latin typeface="Arial Narrow" panose="020B0606020202030204" pitchFamily="34" charset="0"/>
                <a:ea typeface="SimSun" panose="02010600030101010101" pitchFamily="2" charset="-122"/>
              </a:rPr>
              <a:t>медицинская сестра участковая (медицинский брат участковый); медицинская сестра патронажная (медицинский брат патронажный); медицинский регистратор</a:t>
            </a:r>
            <a:r>
              <a:rPr lang="ru-RU" sz="1700" dirty="0" smtClean="0">
                <a:solidFill>
                  <a:srgbClr val="078877"/>
                </a:solidFill>
                <a:latin typeface="Arial Narrow" panose="020B0606020202030204" pitchFamily="34" charset="0"/>
                <a:ea typeface="SimSun" panose="02010600030101010101" pitchFamily="2" charset="-122"/>
              </a:rPr>
              <a:t>."</a:t>
            </a:r>
            <a:endParaRPr lang="ru-RU" sz="1700" dirty="0">
              <a:solidFill>
                <a:srgbClr val="078877"/>
              </a:solidFill>
              <a:effectLst/>
              <a:latin typeface="Arial Narrow" panose="020B0606020202030204" pitchFamily="34" charset="0"/>
              <a:ea typeface="SimSun" panose="02010600030101010101" pitchFamily="2" charset="-122"/>
            </a:endParaRPr>
          </a:p>
        </p:txBody>
      </p:sp>
      <p:sp>
        <p:nvSpPr>
          <p:cNvPr id="4" name="Прямоугольник 3"/>
          <p:cNvSpPr/>
          <p:nvPr/>
        </p:nvSpPr>
        <p:spPr>
          <a:xfrm>
            <a:off x="827584" y="627534"/>
            <a:ext cx="8208912" cy="1400383"/>
          </a:xfrm>
          <a:prstGeom prst="rect">
            <a:avLst/>
          </a:prstGeom>
        </p:spPr>
        <p:txBody>
          <a:bodyPr wrap="square">
            <a:spAutoFit/>
          </a:bodyPr>
          <a:lstStyle/>
          <a:p>
            <a:pPr algn="just"/>
            <a:r>
              <a:rPr lang="ru-RU" sz="1700" dirty="0">
                <a:solidFill>
                  <a:srgbClr val="078877"/>
                </a:solidFill>
                <a:latin typeface="Arial Narrow" panose="020B0606020202030204" pitchFamily="34" charset="0"/>
                <a:ea typeface="SimSun" panose="02010600030101010101" pitchFamily="2" charset="-122"/>
              </a:rPr>
              <a:t>Лица, </a:t>
            </a:r>
            <a:r>
              <a:rPr lang="ru-RU" sz="1700" b="1" dirty="0">
                <a:solidFill>
                  <a:srgbClr val="078877"/>
                </a:solidFill>
                <a:latin typeface="Arial Narrow" panose="020B0606020202030204" pitchFamily="34" charset="0"/>
                <a:ea typeface="SimSun" panose="02010600030101010101" pitchFamily="2" charset="-122"/>
              </a:rPr>
              <a:t>освоившие </a:t>
            </a:r>
            <a:r>
              <a:rPr lang="ru-RU" sz="1700" dirty="0">
                <a:solidFill>
                  <a:srgbClr val="078877"/>
                </a:solidFill>
                <a:latin typeface="Arial Narrow" panose="020B0606020202030204" pitchFamily="34" charset="0"/>
                <a:ea typeface="SimSun" panose="02010600030101010101" pitchFamily="2" charset="-122"/>
              </a:rPr>
              <a:t>образовательные программы высшего медицинского образования по специальностям </a:t>
            </a:r>
            <a:r>
              <a:rPr lang="ru-RU" sz="1700" b="1" dirty="0">
                <a:solidFill>
                  <a:srgbClr val="078877"/>
                </a:solidFill>
                <a:latin typeface="Arial Narrow" panose="020B0606020202030204" pitchFamily="34" charset="0"/>
                <a:ea typeface="SimSun" panose="02010600030101010101" pitchFamily="2" charset="-122"/>
              </a:rPr>
              <a:t>"Лечебное дело", "Педиатрия", "Медико-профилактическое дело", "Стоматология"</a:t>
            </a:r>
            <a:r>
              <a:rPr lang="ru-RU" sz="1700" dirty="0">
                <a:solidFill>
                  <a:srgbClr val="078877"/>
                </a:solidFill>
                <a:latin typeface="Arial Narrow" panose="020B0606020202030204" pitchFamily="34" charset="0"/>
                <a:ea typeface="SimSun" panose="02010600030101010101" pitchFamily="2" charset="-122"/>
              </a:rPr>
              <a:t> </a:t>
            </a:r>
            <a:r>
              <a:rPr lang="ru-RU" sz="1700" b="1" dirty="0">
                <a:solidFill>
                  <a:srgbClr val="078877"/>
                </a:solidFill>
                <a:latin typeface="Arial Narrow" panose="020B0606020202030204" pitchFamily="34" charset="0"/>
                <a:ea typeface="SimSun" panose="02010600030101010101" pitchFamily="2" charset="-122"/>
              </a:rPr>
              <a:t>в объеме трех и более курсов </a:t>
            </a:r>
            <a:r>
              <a:rPr lang="ru-RU" sz="1700" dirty="0" smtClean="0">
                <a:solidFill>
                  <a:srgbClr val="078877"/>
                </a:solidFill>
                <a:latin typeface="Arial Narrow" panose="020B0606020202030204" pitchFamily="34" charset="0"/>
                <a:ea typeface="SimSun" panose="02010600030101010101" pitchFamily="2" charset="-122"/>
              </a:rPr>
              <a:t>могут </a:t>
            </a:r>
            <a:r>
              <a:rPr lang="ru-RU" sz="1700" dirty="0">
                <a:solidFill>
                  <a:srgbClr val="078877"/>
                </a:solidFill>
                <a:latin typeface="Arial Narrow" panose="020B0606020202030204" pitchFamily="34" charset="0"/>
                <a:ea typeface="SimSun" panose="02010600030101010101" pitchFamily="2" charset="-122"/>
              </a:rPr>
              <a:t>быть допущены к осуществлению медицинской деятельности на следующих должностях специалистов со средним медицинским образованием:</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GroupShape 85"/>
        <p:cNvGrpSpPr/>
        <p:nvPr/>
      </p:nvGrpSpPr>
      <p:grpSpPr>
        <a:xfrm>
          <a:off x="0" y="0"/>
          <a:ext cx="0" cy="0"/>
          <a:chOff x="0" y="0"/>
          <a:chExt cx="0" cy="0"/>
        </a:xfrm>
      </p:grpSpPr>
      <p:pic>
        <p:nvPicPr>
          <p:cNvPr id="89" name="Picture 89"/>
          <p:cNvPicPr/>
          <p:nvPr/>
        </p:nvPicPr>
        <p:blipFill rotWithShape="1">
          <a:blip r:embed="rId2"/>
          <a:srcRect r="47663"/>
          <a:stretch>
            <a:fillRect/>
          </a:stretch>
        </p:blipFill>
        <p:spPr>
          <a:xfrm>
            <a:off x="35496" y="98504"/>
            <a:ext cx="792088" cy="735736"/>
          </a:xfrm>
          <a:prstGeom prst="rect">
            <a:avLst/>
          </a:prstGeom>
        </p:spPr>
      </p:pic>
      <p:sp>
        <p:nvSpPr>
          <p:cNvPr id="2" name="Прямоугольник 1"/>
          <p:cNvSpPr/>
          <p:nvPr/>
        </p:nvSpPr>
        <p:spPr>
          <a:xfrm>
            <a:off x="251520" y="2211710"/>
            <a:ext cx="8424936" cy="2308324"/>
          </a:xfrm>
          <a:prstGeom prst="rect">
            <a:avLst/>
          </a:prstGeom>
        </p:spPr>
        <p:txBody>
          <a:bodyPr wrap="square">
            <a:spAutoFit/>
          </a:bodyPr>
          <a:lstStyle/>
          <a:p>
            <a:pPr marL="285750" indent="-285750">
              <a:buFont typeface="Wingdings" panose="05000000000000000000" pitchFamily="2" charset="2"/>
              <a:buChar char="ü"/>
            </a:pPr>
            <a:r>
              <a:rPr lang="ru-RU" dirty="0" smtClean="0">
                <a:solidFill>
                  <a:srgbClr val="078877"/>
                </a:solidFill>
                <a:latin typeface="Arial Narrow" panose="020B0606020202030204" pitchFamily="34" charset="0"/>
              </a:rPr>
              <a:t>фельдшер </a:t>
            </a:r>
            <a:r>
              <a:rPr lang="ru-RU" dirty="0">
                <a:solidFill>
                  <a:srgbClr val="078877"/>
                </a:solidFill>
                <a:latin typeface="Arial Narrow" panose="020B0606020202030204" pitchFamily="34" charset="0"/>
              </a:rPr>
              <a:t>по приему вызовов скорой медицинской помощи и передаче их выездным бригадам скорой медицинской помощи;</a:t>
            </a:r>
          </a:p>
          <a:p>
            <a:pPr marL="285750" indent="-285750">
              <a:buFont typeface="Wingdings" panose="05000000000000000000" pitchFamily="2" charset="2"/>
              <a:buChar char="ü"/>
            </a:pPr>
            <a:r>
              <a:rPr lang="ru-RU" dirty="0">
                <a:solidFill>
                  <a:srgbClr val="078877"/>
                </a:solidFill>
                <a:latin typeface="Arial Narrow" panose="020B0606020202030204" pitchFamily="34" charset="0"/>
              </a:rPr>
              <a:t>фельдшер скорой медицинской помощи в составе выездной бригады скорой медицинской помощи - под контролем врача скорой медицинской помощи, имеющего сертификат специалиста или прошедшего аккредитацию специалиста по специальности "Скорая медицинская помощь", или фельдшера скорой медицинской помощи, имеющего сертификат специалиста или прошедшего аккредитацию специалиста по специальности "Скорая и неотложная помощь</a:t>
            </a:r>
            <a:r>
              <a:rPr lang="ru-RU" dirty="0" smtClean="0">
                <a:solidFill>
                  <a:srgbClr val="078877"/>
                </a:solidFill>
                <a:latin typeface="Arial Narrow" panose="020B0606020202030204" pitchFamily="34" charset="0"/>
              </a:rPr>
              <a:t>".</a:t>
            </a:r>
            <a:endParaRPr lang="ru-RU" dirty="0">
              <a:solidFill>
                <a:srgbClr val="078877"/>
              </a:solidFill>
              <a:latin typeface="Arial Narrow" panose="020B0606020202030204" pitchFamily="34" charset="0"/>
            </a:endParaRPr>
          </a:p>
        </p:txBody>
      </p:sp>
      <p:sp>
        <p:nvSpPr>
          <p:cNvPr id="4" name="Прямоугольник 3"/>
          <p:cNvSpPr/>
          <p:nvPr/>
        </p:nvSpPr>
        <p:spPr>
          <a:xfrm>
            <a:off x="827584" y="627534"/>
            <a:ext cx="8208912" cy="1138773"/>
          </a:xfrm>
          <a:prstGeom prst="rect">
            <a:avLst/>
          </a:prstGeom>
        </p:spPr>
        <p:txBody>
          <a:bodyPr wrap="square">
            <a:spAutoFit/>
          </a:bodyPr>
          <a:lstStyle/>
          <a:p>
            <a:pPr algn="just"/>
            <a:r>
              <a:rPr lang="ru-RU" sz="1700" dirty="0">
                <a:solidFill>
                  <a:srgbClr val="078877"/>
                </a:solidFill>
                <a:latin typeface="Arial Narrow" panose="020B0606020202030204" pitchFamily="34" charset="0"/>
                <a:ea typeface="SimSun" panose="02010600030101010101" pitchFamily="2" charset="-122"/>
              </a:rPr>
              <a:t>Лица, </a:t>
            </a:r>
            <a:r>
              <a:rPr lang="ru-RU" sz="1700" b="1" dirty="0">
                <a:solidFill>
                  <a:srgbClr val="078877"/>
                </a:solidFill>
                <a:latin typeface="Arial Narrow" panose="020B0606020202030204" pitchFamily="34" charset="0"/>
                <a:ea typeface="SimSun" panose="02010600030101010101" pitchFamily="2" charset="-122"/>
              </a:rPr>
              <a:t>освоившие </a:t>
            </a:r>
            <a:r>
              <a:rPr lang="ru-RU" sz="1700" dirty="0">
                <a:solidFill>
                  <a:srgbClr val="078877"/>
                </a:solidFill>
                <a:latin typeface="Arial Narrow" panose="020B0606020202030204" pitchFamily="34" charset="0"/>
                <a:ea typeface="SimSun" panose="02010600030101010101" pitchFamily="2" charset="-122"/>
              </a:rPr>
              <a:t>образовательные программы высшего медицинского образования по специальностям </a:t>
            </a:r>
            <a:r>
              <a:rPr lang="ru-RU" sz="1700" b="1" dirty="0">
                <a:solidFill>
                  <a:srgbClr val="078877"/>
                </a:solidFill>
                <a:latin typeface="Arial Narrow" panose="020B0606020202030204" pitchFamily="34" charset="0"/>
                <a:ea typeface="SimSun" panose="02010600030101010101" pitchFamily="2" charset="-122"/>
              </a:rPr>
              <a:t>"Лечебное дело", "Педиатрия", </a:t>
            </a:r>
            <a:r>
              <a:rPr lang="ru-RU" sz="1700" b="1" dirty="0" smtClean="0">
                <a:solidFill>
                  <a:srgbClr val="078877"/>
                </a:solidFill>
                <a:latin typeface="Arial Narrow" panose="020B0606020202030204" pitchFamily="34" charset="0"/>
                <a:ea typeface="SimSun" panose="02010600030101010101" pitchFamily="2" charset="-122"/>
              </a:rPr>
              <a:t>"</a:t>
            </a:r>
            <a:r>
              <a:rPr lang="ru-RU" sz="1700" b="1" dirty="0">
                <a:solidFill>
                  <a:srgbClr val="078877"/>
                </a:solidFill>
                <a:latin typeface="Arial Narrow" panose="020B0606020202030204" pitchFamily="34" charset="0"/>
                <a:ea typeface="SimSun" panose="02010600030101010101" pitchFamily="2" charset="-122"/>
              </a:rPr>
              <a:t>Стоматология" в объеме </a:t>
            </a:r>
            <a:r>
              <a:rPr lang="ru-RU" sz="1700" b="1" dirty="0" smtClean="0">
                <a:solidFill>
                  <a:srgbClr val="078877"/>
                </a:solidFill>
                <a:latin typeface="Arial Narrow" panose="020B0606020202030204" pitchFamily="34" charset="0"/>
                <a:ea typeface="SimSun" panose="02010600030101010101" pitchFamily="2" charset="-122"/>
              </a:rPr>
              <a:t>четырех </a:t>
            </a:r>
            <a:r>
              <a:rPr lang="ru-RU" sz="1700" b="1" dirty="0">
                <a:solidFill>
                  <a:srgbClr val="078877"/>
                </a:solidFill>
                <a:latin typeface="Arial Narrow" panose="020B0606020202030204" pitchFamily="34" charset="0"/>
                <a:ea typeface="SimSun" panose="02010600030101010101" pitchFamily="2" charset="-122"/>
              </a:rPr>
              <a:t>и более курсов </a:t>
            </a:r>
            <a:r>
              <a:rPr lang="ru-RU" sz="1700" dirty="0" smtClean="0">
                <a:solidFill>
                  <a:srgbClr val="078877"/>
                </a:solidFill>
                <a:latin typeface="Arial Narrow" panose="020B0606020202030204" pitchFamily="34" charset="0"/>
                <a:ea typeface="SimSun" panose="02010600030101010101" pitchFamily="2" charset="-122"/>
              </a:rPr>
              <a:t>могут </a:t>
            </a:r>
            <a:r>
              <a:rPr lang="ru-RU" sz="1700" dirty="0">
                <a:solidFill>
                  <a:srgbClr val="078877"/>
                </a:solidFill>
                <a:latin typeface="Arial Narrow" panose="020B0606020202030204" pitchFamily="34" charset="0"/>
                <a:ea typeface="SimSun" panose="02010600030101010101" pitchFamily="2" charset="-122"/>
              </a:rPr>
              <a:t>быть допущены к осуществлению медицинской деятельности на следующих должностях специалистов со средним медицинским образованием:</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GroupShape 90"/>
        <p:cNvGrpSpPr/>
        <p:nvPr/>
      </p:nvGrpSpPr>
      <p:grpSpPr>
        <a:xfrm>
          <a:off x="0" y="0"/>
          <a:ext cx="0" cy="0"/>
          <a:chOff x="0" y="0"/>
          <a:chExt cx="0" cy="0"/>
        </a:xfrm>
      </p:grpSpPr>
      <p:sp>
        <p:nvSpPr>
          <p:cNvPr id="91" name="Shape 91"/>
          <p:cNvSpPr/>
          <p:nvPr/>
        </p:nvSpPr>
        <p:spPr>
          <a:xfrm>
            <a:off x="1835696" y="107822"/>
            <a:ext cx="6696744" cy="519712"/>
          </a:xfrm>
          <a:prstGeom prst="rect">
            <a:avLst/>
          </a:prstGeom>
          <a:solidFill>
            <a:srgbClr val="078877"/>
          </a:solidFill>
          <a:ln>
            <a:noFill/>
          </a:ln>
        </p:spPr>
        <p:txBody>
          <a:bodyPr lIns="91440" tIns="45720" rIns="91440" bIns="45720" anchor="ctr"/>
          <a:lstStyle/>
          <a:p>
            <a:pPr marL="316230" indent="-228600" algn="ctr"/>
            <a:r>
              <a:rPr lang="ru-RU" sz="2800" b="1" dirty="0" smtClean="0">
                <a:solidFill>
                  <a:schemeClr val="lt1"/>
                </a:solidFill>
                <a:latin typeface="Arial Narrow" panose="020B0606020202030204" pitchFamily="34" charset="0"/>
                <a:ea typeface="Times New Roman" panose="02020603050405020304"/>
                <a:cs typeface="Times New Roman" panose="02020603050405020304"/>
              </a:rPr>
              <a:t>Перечень документов</a:t>
            </a:r>
            <a:endParaRPr sz="2800" b="1" dirty="0">
              <a:solidFill>
                <a:schemeClr val="lt1"/>
              </a:solidFill>
              <a:latin typeface="Arial Narrow" panose="020B0606020202030204" pitchFamily="34" charset="0"/>
              <a:ea typeface="Times New Roman" panose="02020603050405020304"/>
              <a:cs typeface="Times New Roman" panose="02020603050405020304"/>
            </a:endParaRPr>
          </a:p>
        </p:txBody>
      </p:sp>
      <p:pic>
        <p:nvPicPr>
          <p:cNvPr id="94" name="Picture 94"/>
          <p:cNvPicPr/>
          <p:nvPr/>
        </p:nvPicPr>
        <p:blipFill rotWithShape="1">
          <a:blip r:embed="rId2"/>
          <a:srcRect r="45945"/>
          <a:stretch>
            <a:fillRect/>
          </a:stretch>
        </p:blipFill>
        <p:spPr>
          <a:xfrm>
            <a:off x="179512" y="107822"/>
            <a:ext cx="1224136" cy="1100911"/>
          </a:xfrm>
          <a:prstGeom prst="rect">
            <a:avLst/>
          </a:prstGeom>
        </p:spPr>
      </p:pic>
      <p:sp>
        <p:nvSpPr>
          <p:cNvPr id="2" name="Прямоугольник 1"/>
          <p:cNvSpPr/>
          <p:nvPr/>
        </p:nvSpPr>
        <p:spPr>
          <a:xfrm>
            <a:off x="1547664" y="771550"/>
            <a:ext cx="7272808" cy="2308324"/>
          </a:xfrm>
          <a:prstGeom prst="rect">
            <a:avLst/>
          </a:prstGeom>
        </p:spPr>
        <p:txBody>
          <a:bodyPr wrap="square">
            <a:spAutoFit/>
          </a:bodyPr>
          <a:lstStyle/>
          <a:p>
            <a:pPr marL="285750" indent="-285750">
              <a:buFont typeface="Wingdings" panose="05000000000000000000" pitchFamily="2" charset="2"/>
              <a:buChar char="ü"/>
            </a:pPr>
            <a:r>
              <a:rPr lang="ru-RU" dirty="0" smtClean="0">
                <a:solidFill>
                  <a:srgbClr val="078877"/>
                </a:solidFill>
                <a:latin typeface="Arial Narrow" panose="020B0606020202030204" pitchFamily="34" charset="0"/>
              </a:rPr>
              <a:t>Заявление</a:t>
            </a:r>
          </a:p>
          <a:p>
            <a:pPr marL="285750" indent="-285750">
              <a:buFont typeface="Wingdings" panose="05000000000000000000" pitchFamily="2" charset="2"/>
              <a:buChar char="ü"/>
            </a:pPr>
            <a:r>
              <a:rPr lang="ru-RU" dirty="0" smtClean="0">
                <a:solidFill>
                  <a:srgbClr val="078877"/>
                </a:solidFill>
                <a:latin typeface="Arial Narrow" panose="020B0606020202030204" pitchFamily="34" charset="0"/>
              </a:rPr>
              <a:t>Справка из деканата с записью об отсутствии академической задолженности </a:t>
            </a:r>
          </a:p>
          <a:p>
            <a:pPr marL="285750" indent="-285750">
              <a:buFont typeface="Wingdings" panose="05000000000000000000" pitchFamily="2" charset="2"/>
              <a:buChar char="ü"/>
            </a:pPr>
            <a:r>
              <a:rPr lang="ru-RU" dirty="0" smtClean="0">
                <a:solidFill>
                  <a:srgbClr val="078877"/>
                </a:solidFill>
                <a:latin typeface="Arial Narrow" panose="020B0606020202030204" pitchFamily="34" charset="0"/>
              </a:rPr>
              <a:t>Копия паспорта ( 1 страница и прописка)</a:t>
            </a:r>
          </a:p>
          <a:p>
            <a:pPr marL="285750" indent="-285750">
              <a:buFont typeface="Wingdings" panose="05000000000000000000" pitchFamily="2" charset="2"/>
              <a:buChar char="ü"/>
            </a:pPr>
            <a:r>
              <a:rPr lang="ru-RU" dirty="0" smtClean="0">
                <a:solidFill>
                  <a:srgbClr val="078877"/>
                </a:solidFill>
                <a:latin typeface="Arial Narrow" panose="020B0606020202030204" pitchFamily="34" charset="0"/>
              </a:rPr>
              <a:t>Копия СНИЛС</a:t>
            </a:r>
          </a:p>
          <a:p>
            <a:pPr marL="285750" indent="-285750">
              <a:buFont typeface="Wingdings" panose="05000000000000000000" pitchFamily="2" charset="2"/>
              <a:buChar char="ü"/>
            </a:pPr>
            <a:endParaRPr lang="ru-RU" dirty="0" smtClean="0">
              <a:solidFill>
                <a:srgbClr val="078877"/>
              </a:solidFill>
              <a:latin typeface="Arial Narrow" panose="020B0606020202030204" pitchFamily="34" charset="0"/>
            </a:endParaRPr>
          </a:p>
          <a:p>
            <a:pPr marL="285750" indent="-285750">
              <a:buFont typeface="Wingdings" panose="05000000000000000000" pitchFamily="2" charset="2"/>
              <a:buChar char="ü"/>
            </a:pPr>
            <a:r>
              <a:rPr lang="ru-RU" dirty="0" smtClean="0">
                <a:solidFill>
                  <a:srgbClr val="078877"/>
                </a:solidFill>
                <a:latin typeface="Arial Narrow" panose="020B0606020202030204" pitchFamily="34" charset="0"/>
              </a:rPr>
              <a:t>При наличии гарантированного места для трудоустройства  - ходатайство от медицинской организации ( дает возможность первоочередного допуска к экзамену)</a:t>
            </a:r>
            <a:endParaRPr lang="ru-RU" dirty="0"/>
          </a:p>
        </p:txBody>
      </p:sp>
      <p:sp>
        <p:nvSpPr>
          <p:cNvPr id="6" name="Shape 91"/>
          <p:cNvSpPr/>
          <p:nvPr/>
        </p:nvSpPr>
        <p:spPr>
          <a:xfrm>
            <a:off x="1818556" y="3079874"/>
            <a:ext cx="6713884" cy="499988"/>
          </a:xfrm>
          <a:prstGeom prst="rect">
            <a:avLst/>
          </a:prstGeom>
          <a:solidFill>
            <a:srgbClr val="078877"/>
          </a:solidFill>
          <a:ln>
            <a:noFill/>
          </a:ln>
        </p:spPr>
        <p:txBody>
          <a:bodyPr lIns="91440" tIns="45720" rIns="91440" bIns="45720" anchor="ctr"/>
          <a:lstStyle/>
          <a:p>
            <a:pPr marL="316230" indent="-228600" algn="ctr"/>
            <a:r>
              <a:rPr lang="ru-RU" sz="2800" b="1" dirty="0" smtClean="0">
                <a:solidFill>
                  <a:schemeClr val="lt1"/>
                </a:solidFill>
                <a:latin typeface="Arial Narrow" panose="020B0606020202030204" pitchFamily="34" charset="0"/>
                <a:ea typeface="Times New Roman" panose="02020603050405020304"/>
                <a:cs typeface="Times New Roman" panose="02020603050405020304"/>
              </a:rPr>
              <a:t>Куда подать  документы</a:t>
            </a:r>
            <a:endParaRPr sz="2800" b="1" dirty="0">
              <a:solidFill>
                <a:schemeClr val="lt1"/>
              </a:solidFill>
              <a:latin typeface="Arial Narrow" panose="020B0606020202030204" pitchFamily="34" charset="0"/>
              <a:ea typeface="Times New Roman" panose="02020603050405020304"/>
              <a:cs typeface="Times New Roman" panose="02020603050405020304"/>
            </a:endParaRPr>
          </a:p>
        </p:txBody>
      </p:sp>
      <p:sp>
        <p:nvSpPr>
          <p:cNvPr id="3" name="Прямоугольник 2"/>
          <p:cNvSpPr/>
          <p:nvPr/>
        </p:nvSpPr>
        <p:spPr>
          <a:xfrm>
            <a:off x="2411760" y="3723878"/>
            <a:ext cx="5184576" cy="923330"/>
          </a:xfrm>
          <a:prstGeom prst="rect">
            <a:avLst/>
          </a:prstGeom>
        </p:spPr>
        <p:txBody>
          <a:bodyPr wrap="square">
            <a:spAutoFit/>
          </a:bodyPr>
          <a:lstStyle/>
          <a:p>
            <a:r>
              <a:rPr lang="ru-RU" dirty="0" smtClean="0">
                <a:solidFill>
                  <a:srgbClr val="078877"/>
                </a:solidFill>
                <a:latin typeface="Arial Narrow" panose="020B0606020202030204" pitchFamily="34" charset="0"/>
              </a:rPr>
              <a:t>Колледж </a:t>
            </a:r>
            <a:r>
              <a:rPr lang="ru-RU" dirty="0" err="1" smtClean="0">
                <a:solidFill>
                  <a:srgbClr val="078877"/>
                </a:solidFill>
                <a:latin typeface="Arial Narrow" panose="020B0606020202030204" pitchFamily="34" charset="0"/>
              </a:rPr>
              <a:t>ВолгГМУ</a:t>
            </a:r>
            <a:r>
              <a:rPr lang="ru-RU" dirty="0" smtClean="0">
                <a:solidFill>
                  <a:srgbClr val="078877"/>
                </a:solidFill>
                <a:latin typeface="Arial Narrow" panose="020B0606020202030204" pitchFamily="34" charset="0"/>
              </a:rPr>
              <a:t> по адресу: ул. КИМ, </a:t>
            </a:r>
            <a:r>
              <a:rPr lang="ru-RU" dirty="0" smtClean="0">
                <a:solidFill>
                  <a:srgbClr val="078877"/>
                </a:solidFill>
                <a:latin typeface="Arial Narrow" panose="020B0606020202030204" pitchFamily="34" charset="0"/>
              </a:rPr>
              <a:t>1</a:t>
            </a:r>
            <a:r>
              <a:rPr lang="en-US" dirty="0" smtClean="0">
                <a:solidFill>
                  <a:srgbClr val="078877"/>
                </a:solidFill>
                <a:latin typeface="Arial Narrow" panose="020B0606020202030204" pitchFamily="34" charset="0"/>
              </a:rPr>
              <a:t>8</a:t>
            </a:r>
            <a:r>
              <a:rPr lang="ru-RU" dirty="0" smtClean="0">
                <a:solidFill>
                  <a:srgbClr val="078877"/>
                </a:solidFill>
                <a:latin typeface="Arial Narrow" panose="020B0606020202030204" pitchFamily="34" charset="0"/>
              </a:rPr>
              <a:t> </a:t>
            </a:r>
            <a:r>
              <a:rPr lang="ru-RU" dirty="0" smtClean="0">
                <a:solidFill>
                  <a:srgbClr val="078877"/>
                </a:solidFill>
                <a:latin typeface="Arial Narrow" panose="020B0606020202030204" pitchFamily="34" charset="0"/>
              </a:rPr>
              <a:t>кабинет 15 </a:t>
            </a:r>
          </a:p>
          <a:p>
            <a:r>
              <a:rPr lang="ru-RU" dirty="0" smtClean="0">
                <a:solidFill>
                  <a:srgbClr val="078877"/>
                </a:solidFill>
                <a:latin typeface="Arial Narrow" panose="020B0606020202030204" pitchFamily="34" charset="0"/>
              </a:rPr>
              <a:t>Ежедневно в будние дни с 14:00 до 17:00</a:t>
            </a:r>
          </a:p>
          <a:p>
            <a:r>
              <a:rPr lang="ru-RU" dirty="0" smtClean="0">
                <a:solidFill>
                  <a:srgbClr val="078877"/>
                </a:solidFill>
                <a:latin typeface="Arial Narrow" panose="020B0606020202030204" pitchFamily="34" charset="0"/>
              </a:rPr>
              <a:t>Контактный телефон: 97-26-95</a:t>
            </a:r>
            <a:endParaRPr lang="ru-RU" dirty="0">
              <a:solidFill>
                <a:srgbClr val="078877"/>
              </a:solidFill>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GroupShape 90"/>
        <p:cNvGrpSpPr/>
        <p:nvPr/>
      </p:nvGrpSpPr>
      <p:grpSpPr>
        <a:xfrm>
          <a:off x="0" y="0"/>
          <a:ext cx="0" cy="0"/>
          <a:chOff x="0" y="0"/>
          <a:chExt cx="0" cy="0"/>
        </a:xfrm>
      </p:grpSpPr>
      <p:sp>
        <p:nvSpPr>
          <p:cNvPr id="91" name="Shape 91"/>
          <p:cNvSpPr/>
          <p:nvPr/>
        </p:nvSpPr>
        <p:spPr>
          <a:xfrm>
            <a:off x="1835696" y="107822"/>
            <a:ext cx="6696744" cy="519712"/>
          </a:xfrm>
          <a:prstGeom prst="rect">
            <a:avLst/>
          </a:prstGeom>
          <a:solidFill>
            <a:srgbClr val="078877"/>
          </a:solidFill>
          <a:ln>
            <a:noFill/>
          </a:ln>
        </p:spPr>
        <p:txBody>
          <a:bodyPr lIns="91440" tIns="45720" rIns="91440" bIns="45720" anchor="ctr"/>
          <a:lstStyle/>
          <a:p>
            <a:pPr marL="316230" indent="-228600" algn="ctr"/>
            <a:r>
              <a:rPr lang="ru-RU" sz="2800" b="1" dirty="0" smtClean="0">
                <a:solidFill>
                  <a:schemeClr val="lt1"/>
                </a:solidFill>
                <a:latin typeface="Arial Narrow" panose="020B0606020202030204" pitchFamily="34" charset="0"/>
                <a:ea typeface="Times New Roman" panose="02020603050405020304"/>
                <a:cs typeface="Times New Roman" panose="02020603050405020304"/>
              </a:rPr>
              <a:t>Как подготовиться к экзамену</a:t>
            </a:r>
            <a:endParaRPr sz="2800" b="1" dirty="0">
              <a:solidFill>
                <a:schemeClr val="lt1"/>
              </a:solidFill>
              <a:latin typeface="Arial Narrow" panose="020B0606020202030204" pitchFamily="34" charset="0"/>
              <a:ea typeface="Times New Roman" panose="02020603050405020304"/>
              <a:cs typeface="Times New Roman" panose="02020603050405020304"/>
            </a:endParaRPr>
          </a:p>
        </p:txBody>
      </p:sp>
      <p:pic>
        <p:nvPicPr>
          <p:cNvPr id="94" name="Picture 94"/>
          <p:cNvPicPr/>
          <p:nvPr/>
        </p:nvPicPr>
        <p:blipFill rotWithShape="1">
          <a:blip r:embed="rId2"/>
          <a:srcRect r="45945"/>
          <a:stretch>
            <a:fillRect/>
          </a:stretch>
        </p:blipFill>
        <p:spPr>
          <a:xfrm>
            <a:off x="179512" y="107822"/>
            <a:ext cx="1224136" cy="1100911"/>
          </a:xfrm>
          <a:prstGeom prst="rect">
            <a:avLst/>
          </a:prstGeom>
        </p:spPr>
      </p:pic>
      <p:sp>
        <p:nvSpPr>
          <p:cNvPr id="2" name="Прямоугольник 1"/>
          <p:cNvSpPr/>
          <p:nvPr/>
        </p:nvSpPr>
        <p:spPr>
          <a:xfrm>
            <a:off x="179512" y="1625664"/>
            <a:ext cx="913069" cy="646331"/>
          </a:xfrm>
          <a:prstGeom prst="rect">
            <a:avLst/>
          </a:prstGeom>
        </p:spPr>
        <p:txBody>
          <a:bodyPr wrap="square">
            <a:spAutoFit/>
          </a:bodyPr>
          <a:lstStyle/>
          <a:p>
            <a:r>
              <a:rPr lang="ru-RU" b="1" dirty="0" smtClean="0">
                <a:solidFill>
                  <a:srgbClr val="078877"/>
                </a:solidFill>
                <a:latin typeface="Arial Narrow" panose="020B0606020202030204" pitchFamily="34" charset="0"/>
              </a:rPr>
              <a:t>Сайт ФМЗА </a:t>
            </a:r>
            <a:endParaRPr lang="ru-RU" b="1" dirty="0"/>
          </a:p>
        </p:txBody>
      </p:sp>
      <p:pic>
        <p:nvPicPr>
          <p:cNvPr id="4" name="Рисунок 3"/>
          <p:cNvPicPr>
            <a:picLocks noChangeAspect="1"/>
          </p:cNvPicPr>
          <p:nvPr/>
        </p:nvPicPr>
        <p:blipFill rotWithShape="1">
          <a:blip r:embed="rId3"/>
          <a:srcRect l="3977" t="4713" r="4548" b="5727"/>
          <a:stretch>
            <a:fillRect/>
          </a:stretch>
        </p:blipFill>
        <p:spPr>
          <a:xfrm>
            <a:off x="1259632" y="987574"/>
            <a:ext cx="7191326" cy="3960440"/>
          </a:xfrm>
          <a:prstGeom prst="rect">
            <a:avLst/>
          </a:prstGeom>
        </p:spPr>
      </p:pic>
      <p:cxnSp>
        <p:nvCxnSpPr>
          <p:cNvPr id="9" name="Прямая со стрелкой 8"/>
          <p:cNvCxnSpPr/>
          <p:nvPr/>
        </p:nvCxnSpPr>
        <p:spPr>
          <a:xfrm>
            <a:off x="4355976" y="1851670"/>
            <a:ext cx="194320" cy="1943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GroupShape 90"/>
        <p:cNvGrpSpPr/>
        <p:nvPr/>
      </p:nvGrpSpPr>
      <p:grpSpPr>
        <a:xfrm>
          <a:off x="0" y="0"/>
          <a:ext cx="0" cy="0"/>
          <a:chOff x="0" y="0"/>
          <a:chExt cx="0" cy="0"/>
        </a:xfrm>
      </p:grpSpPr>
      <p:pic>
        <p:nvPicPr>
          <p:cNvPr id="5" name="Рисунок 4"/>
          <p:cNvPicPr>
            <a:picLocks noChangeAspect="1"/>
          </p:cNvPicPr>
          <p:nvPr/>
        </p:nvPicPr>
        <p:blipFill rotWithShape="1">
          <a:blip r:embed="rId2"/>
          <a:srcRect l="15350" t="5201" r="9838" b="22700"/>
          <a:stretch>
            <a:fillRect/>
          </a:stretch>
        </p:blipFill>
        <p:spPr>
          <a:xfrm>
            <a:off x="108561" y="1275606"/>
            <a:ext cx="5040560" cy="2732514"/>
          </a:xfrm>
          <a:prstGeom prst="rect">
            <a:avLst/>
          </a:prstGeom>
        </p:spPr>
      </p:pic>
      <p:sp>
        <p:nvSpPr>
          <p:cNvPr id="91" name="Shape 91"/>
          <p:cNvSpPr/>
          <p:nvPr/>
        </p:nvSpPr>
        <p:spPr>
          <a:xfrm>
            <a:off x="1835696" y="107822"/>
            <a:ext cx="6696744" cy="519712"/>
          </a:xfrm>
          <a:prstGeom prst="rect">
            <a:avLst/>
          </a:prstGeom>
          <a:solidFill>
            <a:srgbClr val="078877"/>
          </a:solidFill>
          <a:ln>
            <a:noFill/>
          </a:ln>
        </p:spPr>
        <p:txBody>
          <a:bodyPr lIns="91440" tIns="45720" rIns="91440" bIns="45720" anchor="ctr"/>
          <a:lstStyle/>
          <a:p>
            <a:pPr marL="316230" indent="-228600" algn="ctr"/>
            <a:r>
              <a:rPr lang="ru-RU" sz="2800" b="1" dirty="0" smtClean="0">
                <a:solidFill>
                  <a:schemeClr val="lt1"/>
                </a:solidFill>
                <a:latin typeface="Arial Narrow" panose="020B0606020202030204" pitchFamily="34" charset="0"/>
                <a:ea typeface="Times New Roman" panose="02020603050405020304"/>
                <a:cs typeface="Times New Roman" panose="02020603050405020304"/>
              </a:rPr>
              <a:t>Как подготовиться к экзамену</a:t>
            </a:r>
            <a:endParaRPr sz="2800" b="1" dirty="0">
              <a:solidFill>
                <a:schemeClr val="lt1"/>
              </a:solidFill>
              <a:latin typeface="Arial Narrow" panose="020B0606020202030204" pitchFamily="34" charset="0"/>
              <a:ea typeface="Times New Roman" panose="02020603050405020304"/>
              <a:cs typeface="Times New Roman" panose="02020603050405020304"/>
            </a:endParaRPr>
          </a:p>
        </p:txBody>
      </p:sp>
      <p:pic>
        <p:nvPicPr>
          <p:cNvPr id="94" name="Picture 94"/>
          <p:cNvPicPr/>
          <p:nvPr/>
        </p:nvPicPr>
        <p:blipFill rotWithShape="1">
          <a:blip r:embed="rId3"/>
          <a:srcRect r="45945"/>
          <a:stretch>
            <a:fillRect/>
          </a:stretch>
        </p:blipFill>
        <p:spPr>
          <a:xfrm>
            <a:off x="179512" y="107822"/>
            <a:ext cx="1224136" cy="1100911"/>
          </a:xfrm>
          <a:prstGeom prst="rect">
            <a:avLst/>
          </a:prstGeom>
        </p:spPr>
      </p:pic>
      <p:cxnSp>
        <p:nvCxnSpPr>
          <p:cNvPr id="9" name="Прямая со стрелкой 8"/>
          <p:cNvCxnSpPr/>
          <p:nvPr/>
        </p:nvCxnSpPr>
        <p:spPr>
          <a:xfrm>
            <a:off x="359532" y="3435846"/>
            <a:ext cx="43204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Рисунок 10"/>
          <p:cNvPicPr>
            <a:picLocks noChangeAspect="1"/>
          </p:cNvPicPr>
          <p:nvPr/>
        </p:nvPicPr>
        <p:blipFill rotWithShape="1">
          <a:blip r:embed="rId4"/>
          <a:srcRect l="18500" t="1701" r="1569" b="7301"/>
          <a:stretch>
            <a:fillRect/>
          </a:stretch>
        </p:blipFill>
        <p:spPr>
          <a:xfrm>
            <a:off x="2699792" y="1635646"/>
            <a:ext cx="4352986" cy="2787626"/>
          </a:xfrm>
          <a:prstGeom prst="rect">
            <a:avLst/>
          </a:prstGeom>
        </p:spPr>
      </p:pic>
      <p:cxnSp>
        <p:nvCxnSpPr>
          <p:cNvPr id="14" name="Прямая со стрелкой 13"/>
          <p:cNvCxnSpPr/>
          <p:nvPr/>
        </p:nvCxnSpPr>
        <p:spPr>
          <a:xfrm>
            <a:off x="2628841" y="3507854"/>
            <a:ext cx="43204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Рисунок 11"/>
          <p:cNvPicPr>
            <a:picLocks noChangeAspect="1"/>
          </p:cNvPicPr>
          <p:nvPr/>
        </p:nvPicPr>
        <p:blipFill rotWithShape="1">
          <a:blip r:embed="rId5"/>
          <a:srcRect l="14563" t="3101" r="23225" b="19200"/>
          <a:stretch>
            <a:fillRect/>
          </a:stretch>
        </p:blipFill>
        <p:spPr>
          <a:xfrm>
            <a:off x="4969101" y="2011325"/>
            <a:ext cx="3888432" cy="2731747"/>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GroupShape 90"/>
        <p:cNvGrpSpPr/>
        <p:nvPr/>
      </p:nvGrpSpPr>
      <p:grpSpPr>
        <a:xfrm>
          <a:off x="0" y="0"/>
          <a:ext cx="0" cy="0"/>
          <a:chOff x="0" y="0"/>
          <a:chExt cx="0" cy="0"/>
        </a:xfrm>
      </p:grpSpPr>
      <p:sp>
        <p:nvSpPr>
          <p:cNvPr id="91" name="Shape 91"/>
          <p:cNvSpPr/>
          <p:nvPr/>
        </p:nvSpPr>
        <p:spPr>
          <a:xfrm>
            <a:off x="1547664" y="555526"/>
            <a:ext cx="6696744" cy="3960440"/>
          </a:xfrm>
          <a:prstGeom prst="rect">
            <a:avLst/>
          </a:prstGeom>
          <a:solidFill>
            <a:srgbClr val="078877"/>
          </a:solidFill>
          <a:ln>
            <a:noFill/>
          </a:ln>
        </p:spPr>
        <p:txBody>
          <a:bodyPr lIns="91440" tIns="45720" rIns="91440" bIns="45720" anchor="ctr"/>
          <a:lstStyle/>
          <a:p>
            <a:pPr marL="316230" indent="-228600" algn="ctr"/>
            <a:endParaRPr lang="ru-RU" sz="2800" b="1" smtClean="0">
              <a:solidFill>
                <a:schemeClr val="lt1"/>
              </a:solidFill>
              <a:latin typeface="Arial Narrow" panose="020B0606020202030204" pitchFamily="34" charset="0"/>
              <a:ea typeface="Times New Roman" panose="02020603050405020304"/>
              <a:cs typeface="Times New Roman" panose="02020603050405020304"/>
            </a:endParaRPr>
          </a:p>
          <a:p>
            <a:pPr marL="316230" indent="-228600" algn="ctr"/>
            <a:r>
              <a:rPr lang="ru-RU" sz="2800" b="1" smtClean="0">
                <a:solidFill>
                  <a:schemeClr val="lt1"/>
                </a:solidFill>
                <a:latin typeface="Arial Narrow" panose="020B0606020202030204" pitchFamily="34" charset="0"/>
                <a:ea typeface="Times New Roman" panose="02020603050405020304"/>
                <a:cs typeface="Times New Roman" panose="02020603050405020304"/>
              </a:rPr>
              <a:t>Благодарю </a:t>
            </a:r>
            <a:r>
              <a:rPr lang="ru-RU" sz="2800" b="1" dirty="0" smtClean="0">
                <a:solidFill>
                  <a:schemeClr val="lt1"/>
                </a:solidFill>
                <a:latin typeface="Arial Narrow" panose="020B0606020202030204" pitchFamily="34" charset="0"/>
                <a:ea typeface="Times New Roman" panose="02020603050405020304"/>
                <a:cs typeface="Times New Roman" panose="02020603050405020304"/>
              </a:rPr>
              <a:t>за внимание</a:t>
            </a:r>
          </a:p>
          <a:p>
            <a:pPr algn="ctr"/>
            <a:endParaRPr lang="ru-RU" altLang="ru-RU" sz="2800" b="1" dirty="0" smtClean="0">
              <a:solidFill>
                <a:srgbClr val="631212"/>
              </a:solidFill>
              <a:latin typeface="Arial Narrow" panose="020B0606020202030204" pitchFamily="34" charset="0"/>
            </a:endParaRPr>
          </a:p>
          <a:p>
            <a:pPr algn="ctr"/>
            <a:endParaRPr lang="ru-RU" altLang="ru-RU" sz="2800" b="1" dirty="0">
              <a:solidFill>
                <a:srgbClr val="631212"/>
              </a:solidFill>
              <a:latin typeface="Arial Narrow" panose="020B0606020202030204" pitchFamily="34" charset="0"/>
            </a:endParaRPr>
          </a:p>
          <a:p>
            <a:pPr algn="ctr"/>
            <a:r>
              <a:rPr lang="ru-RU" altLang="ru-RU" sz="2800" b="1" dirty="0" smtClean="0">
                <a:solidFill>
                  <a:srgbClr val="631212"/>
                </a:solidFill>
                <a:latin typeface="Arial Narrow" panose="020B0606020202030204" pitchFamily="34" charset="0"/>
              </a:rPr>
              <a:t>Отдел </a:t>
            </a:r>
            <a:r>
              <a:rPr lang="ru-RU" altLang="ru-RU" sz="2800" b="1" dirty="0">
                <a:solidFill>
                  <a:srgbClr val="631212"/>
                </a:solidFill>
                <a:latin typeface="Arial Narrow" panose="020B0606020202030204" pitchFamily="34" charset="0"/>
              </a:rPr>
              <a:t>ПО и ДПО </a:t>
            </a:r>
          </a:p>
          <a:p>
            <a:pPr algn="ctr"/>
            <a:r>
              <a:rPr lang="ru-RU" altLang="ru-RU" sz="2800" b="1" dirty="0">
                <a:solidFill>
                  <a:srgbClr val="631212"/>
                </a:solidFill>
                <a:latin typeface="Arial Narrow" panose="020B0606020202030204" pitchFamily="34" charset="0"/>
              </a:rPr>
              <a:t>Колледжа </a:t>
            </a:r>
            <a:r>
              <a:rPr lang="ru-RU" altLang="ru-RU" sz="2800" b="1" dirty="0" err="1">
                <a:solidFill>
                  <a:srgbClr val="631212"/>
                </a:solidFill>
                <a:latin typeface="Arial Narrow" panose="020B0606020202030204" pitchFamily="34" charset="0"/>
              </a:rPr>
              <a:t>ВолгГМУ</a:t>
            </a:r>
            <a:endParaRPr lang="ru-RU" altLang="ru-RU" sz="2800" b="1" dirty="0">
              <a:solidFill>
                <a:srgbClr val="631212"/>
              </a:solidFill>
              <a:latin typeface="Arial Narrow" panose="020B0606020202030204" pitchFamily="34" charset="0"/>
            </a:endParaRPr>
          </a:p>
          <a:p>
            <a:pPr algn="ctr"/>
            <a:r>
              <a:rPr lang="en-US" altLang="ru-RU" sz="2800" dirty="0">
                <a:solidFill>
                  <a:srgbClr val="631212"/>
                </a:solidFill>
                <a:latin typeface="Arial Narrow" panose="020B0606020202030204" pitchFamily="34" charset="0"/>
                <a:hlinkClick r:id="rId2"/>
              </a:rPr>
              <a:t>pdovolggmy@mail.ru</a:t>
            </a:r>
            <a:endParaRPr lang="ru-RU" altLang="ru-RU" sz="2800" dirty="0">
              <a:solidFill>
                <a:srgbClr val="631212"/>
              </a:solidFill>
              <a:latin typeface="Arial Narrow" panose="020B0606020202030204" pitchFamily="34" charset="0"/>
            </a:endParaRPr>
          </a:p>
          <a:p>
            <a:pPr algn="ctr"/>
            <a:endParaRPr lang="ru-RU" altLang="ru-RU" sz="2800" b="1" dirty="0">
              <a:solidFill>
                <a:srgbClr val="631212"/>
              </a:solidFill>
              <a:latin typeface="Arial Narrow" panose="020B0606020202030204" pitchFamily="34" charset="0"/>
            </a:endParaRPr>
          </a:p>
          <a:p>
            <a:pPr algn="ctr"/>
            <a:r>
              <a:rPr lang="ru-RU" altLang="ru-RU" sz="2800" b="1" dirty="0">
                <a:solidFill>
                  <a:srgbClr val="631212"/>
                </a:solidFill>
                <a:latin typeface="Arial Narrow" panose="020B0606020202030204" pitchFamily="34" charset="0"/>
              </a:rPr>
              <a:t>8(8442)97-26-95</a:t>
            </a:r>
          </a:p>
          <a:p>
            <a:pPr marL="316230" indent="-228600" algn="ctr"/>
            <a:endParaRPr sz="2800" b="1" dirty="0">
              <a:solidFill>
                <a:schemeClr val="lt1"/>
              </a:solidFill>
              <a:latin typeface="Arial Narrow" panose="020B0606020202030204" pitchFamily="34" charset="0"/>
              <a:ea typeface="Times New Roman" panose="02020603050405020304"/>
              <a:cs typeface="Times New Roman" panose="02020603050405020304"/>
            </a:endParaRPr>
          </a:p>
        </p:txBody>
      </p:sp>
      <p:pic>
        <p:nvPicPr>
          <p:cNvPr id="94" name="Picture 94"/>
          <p:cNvPicPr/>
          <p:nvPr/>
        </p:nvPicPr>
        <p:blipFill rotWithShape="1">
          <a:blip r:embed="rId3"/>
          <a:srcRect r="45945"/>
          <a:stretch>
            <a:fillRect/>
          </a:stretch>
        </p:blipFill>
        <p:spPr>
          <a:xfrm>
            <a:off x="179512" y="107822"/>
            <a:ext cx="1224136" cy="110091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name="Стандартная">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gradFill>
        <a:gradFill>
          <a:gsLst>
            <a:gs pos="0">
              <a:schemeClr val="phClr">
                <a:shade val="51000"/>
                <a:satMod val="130000"/>
              </a:schemeClr>
            </a:gs>
            <a:gs pos="80000">
              <a:schemeClr val="phClr">
                <a:shade val="93000"/>
                <a:satMod val="130000"/>
              </a:schemeClr>
            </a:gs>
            <a:gs pos="100000">
              <a:schemeClr val="phClr">
                <a:shade val="94000"/>
                <a:satMod val="135000"/>
              </a:schemeClr>
            </a:gs>
          </a:gsLst>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a:srgbClr val="000000">
                <a:alpha val="38000"/>
              </a:srgbClr>
            </a:outerShdw>
          </a:effectLst>
        </a:effectStyle>
        <a:effectStyle>
          <a:effectLst>
            <a:outerShdw>
              <a:srgbClr val="000000">
                <a:alpha val="35000"/>
              </a:srgbClr>
            </a:outerShdw>
          </a:effectLst>
        </a:effectStyle>
        <a:effectStyle>
          <a:effectLst>
            <a:outerShdw>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gradFill>
        <a:gradFill>
          <a:gsLst>
            <a:gs pos="0">
              <a:schemeClr val="phClr">
                <a:tint val="80000"/>
                <a:satMod val="300000"/>
              </a:schemeClr>
            </a:gs>
            <a:gs pos="100000">
              <a:schemeClr val="phClr">
                <a:shade val="30000"/>
                <a:satMod val="200000"/>
              </a:schemeClr>
            </a:gs>
          </a:gsLst>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Normal.dotm</Template>
  <TotalTime>0</TotalTime>
  <Words>469</Words>
  <Application>Microsoft Office PowerPoint</Application>
  <PresentationFormat>Экран (16:9)</PresentationFormat>
  <Paragraphs>40</Paragraphs>
  <Slides>8</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8</vt:i4>
      </vt:variant>
    </vt:vector>
  </HeadingPairs>
  <TitlesOfParts>
    <vt:vector size="17" baseType="lpstr">
      <vt:lpstr>SimSun</vt:lpstr>
      <vt:lpstr>Alegreya Sans</vt:lpstr>
      <vt:lpstr>Arial</vt:lpstr>
      <vt:lpstr>Arial Black</vt:lpstr>
      <vt:lpstr>Arial Narrow</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14</cp:revision>
  <dcterms:created xsi:type="dcterms:W3CDTF">2021-04-14T05:55:00Z</dcterms:created>
  <dcterms:modified xsi:type="dcterms:W3CDTF">2026-08-20T10:21:04Z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52F4DD12A41849DC914273D543738DA0_12</vt:lpwstr>
  </property>
  <property fmtid="{D5CDD505-2E9C-101B-9397-08002B2CF9AE}" pid="3" name="KSOProductBuildVer">
    <vt:lpwstr>1049-12.2.0.22549</vt:lpwstr>
  </property>
</Properties>
</file>